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267" r:id="rId2"/>
    <p:sldId id="269" r:id="rId3"/>
    <p:sldId id="259" r:id="rId4"/>
    <p:sldId id="280" r:id="rId5"/>
    <p:sldId id="258" r:id="rId6"/>
    <p:sldId id="279" r:id="rId7"/>
    <p:sldId id="257" r:id="rId8"/>
    <p:sldId id="275" r:id="rId9"/>
    <p:sldId id="282" r:id="rId10"/>
    <p:sldId id="278" r:id="rId11"/>
    <p:sldId id="285" r:id="rId12"/>
    <p:sldId id="277" r:id="rId13"/>
    <p:sldId id="284" r:id="rId14"/>
    <p:sldId id="276" r:id="rId15"/>
    <p:sldId id="283" r:id="rId16"/>
    <p:sldId id="274" r:id="rId17"/>
    <p:sldId id="286" r:id="rId18"/>
    <p:sldId id="288" r:id="rId19"/>
    <p:sldId id="268" r:id="rId2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7C70127-3EBF-FF29-5460-F554E855D2CD}" name="Caroline Uhlig" initials="CU" userId="S::cuhlig@complangmbh.de::810fd095-2e74-4894-9fdc-d875a863166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FE3"/>
    <a:srgbClr val="990099"/>
    <a:srgbClr val="FF66FF"/>
    <a:srgbClr val="00AEEF"/>
    <a:srgbClr val="0088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4504" autoAdjust="0"/>
  </p:normalViewPr>
  <p:slideViewPr>
    <p:cSldViewPr snapToGrid="0">
      <p:cViewPr varScale="1">
        <p:scale>
          <a:sx n="90" d="100"/>
          <a:sy n="90" d="100"/>
        </p:scale>
        <p:origin x="130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41CD9D71-7361-4B6A-A6B2-CDD3FA77D3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94A7EDC-25CC-4D44-A8B2-CA53FD36949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9C441A-B62E-41C4-AA2B-D3E29CDF6D38}" type="datetimeFigureOut">
              <a:rPr lang="de-DE" smtClean="0"/>
              <a:t>20.10.2026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DDBE9F7-20FF-4417-8E9F-2F4AB2EFD77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712D757-453A-4750-A3B1-351DF536A32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23BF73-F41D-4D63-A7E3-C8370FB947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98426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4E268E-60D7-4FD1-9D9F-48D77EF4D90C}" type="datetimeFigureOut">
              <a:rPr lang="de-DE" smtClean="0"/>
              <a:t>20.10.2026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BAADC9-CE12-46AE-97A1-E2FAA482307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5572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4C8DB-B41C-E9B8-78AB-E7EF4BB64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5E35233-8B9B-33D6-CFF5-3C2A4C6BF3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2B704A7-4BE9-0B2B-0CBE-96CF083954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F7FE99F-63E4-07CD-D8B2-E0E31150CF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BAADC9-CE12-46AE-97A1-E2FAA4823073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6826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Mittelzentren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BAADC9-CE12-46AE-97A1-E2FAA4823073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3037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8127D-49AF-10DE-B92E-20ED03096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3433FBD-3EF2-46D4-9B4B-DFBF743E93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85E44C4-1016-68CE-05C7-5F20EC7A43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5C9538D-8C57-6EBA-CE55-79D623AFB3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BAADC9-CE12-46AE-97A1-E2FAA4823073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32011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EB093-AEF9-C747-32DA-4E52D2F42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5099F60-3CE0-3B8A-F4DD-B1AE7C54FB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0475F15-3FB9-3331-89FB-CC3BE81133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BC543A8-4D3A-E7D8-3FC7-26D3DFB4A0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BAADC9-CE12-46AE-97A1-E2FAA4823073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3315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51C2A-D3EC-AF47-1499-B1FDAE08C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81BD6FA-C1D7-C30E-0C73-B4DDEEB533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C0FDC1D-3983-9684-18D1-EA2F812574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Zentral: Lücken finden</a:t>
            </a:r>
          </a:p>
          <a:p>
            <a:r>
              <a:rPr lang="de-DE" dirty="0"/>
              <a:t>ABK-innovativ</a:t>
            </a:r>
          </a:p>
          <a:p>
            <a:r>
              <a:rPr lang="de-DE" dirty="0"/>
              <a:t>Maßnahmen: Stadtwall qualifizieren, Starkregencluster Ostertor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B9A44AC-D5B6-75E1-6606-7FC1EAB785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BAADC9-CE12-46AE-97A1-E2FAA4823073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8595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451AF-1334-20E5-EE6A-64E589474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D5D89CC-FA59-D3A8-725C-20FDA03968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FB91188-D44A-336C-A31D-80E425CB47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F3765FC-84EE-21E3-B295-4D8D0B59CA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BAADC9-CE12-46AE-97A1-E2FAA4823073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54801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12740-FD89-2706-78E8-B223DF4C8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75D401E-F67D-5AC7-44F3-B5D15ED9D8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DE4D88C-AA1D-3168-EEDE-0546DE598E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Maßnahmen:</a:t>
            </a:r>
          </a:p>
          <a:p>
            <a:r>
              <a:rPr lang="de-DE" dirty="0"/>
              <a:t>Rettungs-Meile, Flächenankauf für die Klimaanpassung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CCE9F5B-6EAB-574B-3C82-02BD868DCD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BAADC9-CE12-46AE-97A1-E2FAA4823073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58157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66B48-E4FE-B8CF-FCDC-D33A73B63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8E3A3FA-3FEE-A3CF-0D7D-25824BF6D2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6748954-7829-A004-E41E-7036FD8F7F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331DBC5-3119-6DD1-8D0A-F7AD911A17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BAADC9-CE12-46AE-97A1-E2FAA4823073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36540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B16A1-E0B0-3872-29F1-BA61B80D4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B0E23CE-F261-037B-06EA-04B92987C4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FD52AAD-97DD-AE1C-ED6A-5277B203DB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Umgestaltung von Straßenräumen und zentralen Plätzen (Klimakiste)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52AF64C-9722-7175-7002-74E6F8712F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BAADC9-CE12-46AE-97A1-E2FAA4823073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65259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FD557-3824-AFDC-24FC-25768DB97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BEC59D6-D6AF-7C5A-6B57-38177897F8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9609ED1-7AF9-569C-CAF4-C19B799756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0A29C8E-5F31-9E53-9A98-53E3AA4EFF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BAADC9-CE12-46AE-97A1-E2FAA4823073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74385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E5493-8BD2-677F-7D92-2DB80A313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BEEFFC5-2253-6208-ADA6-063B6E0D67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88C263D-B2EC-2C61-7A2B-F7AF67890D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7 LSGs im Süden der Stadt</a:t>
            </a:r>
          </a:p>
          <a:p>
            <a:r>
              <a:rPr lang="de-DE" dirty="0"/>
              <a:t>Übergang zwischen Ruhrgebiet und Elfringhauser Schweiz</a:t>
            </a:r>
          </a:p>
          <a:p>
            <a:r>
              <a:rPr lang="de-DE" dirty="0"/>
              <a:t>Hitzesichere Ortsteilzentren, Umgestaltung von Naherholungs- und Tourismuszielen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9DC6E0B-F0A4-A1D4-4259-858F2D96DC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BAADC9-CE12-46AE-97A1-E2FAA4823073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5847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-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/>
          <p:cNvSpPr>
            <a:spLocks noGrp="1"/>
          </p:cNvSpPr>
          <p:nvPr>
            <p:ph type="pic" sz="quarter" idx="14" hasCustomPrompt="1"/>
          </p:nvPr>
        </p:nvSpPr>
        <p:spPr>
          <a:xfrm>
            <a:off x="317266" y="4169603"/>
            <a:ext cx="1847566" cy="10287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i="0"/>
            </a:lvl1pPr>
          </a:lstStyle>
          <a:p>
            <a:r>
              <a:rPr lang="de-DE" dirty="0"/>
              <a:t>Logo AG</a:t>
            </a:r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5" hasCustomPrompt="1"/>
          </p:nvPr>
        </p:nvSpPr>
        <p:spPr>
          <a:xfrm>
            <a:off x="5649522" y="4683953"/>
            <a:ext cx="1692275" cy="5143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i="0"/>
            </a:lvl1pPr>
          </a:lstStyle>
          <a:p>
            <a:r>
              <a:rPr lang="de-DE" dirty="0"/>
              <a:t>Logo Partner</a:t>
            </a:r>
          </a:p>
        </p:txBody>
      </p:sp>
      <p:sp>
        <p:nvSpPr>
          <p:cNvPr id="11" name="Bildplatzhalter 7"/>
          <p:cNvSpPr>
            <a:spLocks noGrp="1"/>
          </p:cNvSpPr>
          <p:nvPr>
            <p:ph type="pic" sz="quarter" idx="16" hasCustomPrompt="1"/>
          </p:nvPr>
        </p:nvSpPr>
        <p:spPr>
          <a:xfrm>
            <a:off x="5649521" y="3924300"/>
            <a:ext cx="1692275" cy="5143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i="0"/>
            </a:lvl1pPr>
          </a:lstStyle>
          <a:p>
            <a:r>
              <a:rPr lang="de-DE" dirty="0"/>
              <a:t>Logo Partner</a:t>
            </a:r>
          </a:p>
        </p:txBody>
      </p:sp>
      <p:pic>
        <p:nvPicPr>
          <p:cNvPr id="12" name="Grafik 11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265" y="4651291"/>
            <a:ext cx="1962951" cy="510004"/>
          </a:xfrm>
          <a:prstGeom prst="rect">
            <a:avLst/>
          </a:prstGeom>
        </p:spPr>
      </p:pic>
      <p:sp>
        <p:nvSpPr>
          <p:cNvPr id="16" name="Titel 1">
            <a:extLst>
              <a:ext uri="{FF2B5EF4-FFF2-40B4-BE49-F238E27FC236}">
                <a16:creationId xmlns:a16="http://schemas.microsoft.com/office/drawing/2014/main" id="{1D2F891A-BE85-49F3-9B84-709FB8972756}"/>
              </a:ext>
            </a:extLst>
          </p:cNvPr>
          <p:cNvSpPr txBox="1">
            <a:spLocks/>
          </p:cNvSpPr>
          <p:nvPr userDrawn="1"/>
        </p:nvSpPr>
        <p:spPr>
          <a:xfrm>
            <a:off x="317266" y="1159809"/>
            <a:ext cx="7450940" cy="276449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de-DE" sz="4400" b="1" kern="1200">
                <a:solidFill>
                  <a:schemeClr val="accent1"/>
                </a:solidFill>
                <a:latin typeface="Aptos ExtraBold" panose="020B0004020202020204" pitchFamily="34" charset="0"/>
                <a:ea typeface="+mj-ea"/>
                <a:cs typeface="+mj-cs"/>
              </a:defRPr>
            </a:lvl1pPr>
          </a:lstStyle>
          <a:p>
            <a:endParaRPr lang="de-DE" sz="1800" b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21" name="Bildplatzhalter 4">
            <a:extLst>
              <a:ext uri="{FF2B5EF4-FFF2-40B4-BE49-F238E27FC236}">
                <a16:creationId xmlns:a16="http://schemas.microsoft.com/office/drawing/2014/main" id="{1C4D91A3-5BC0-4661-8A3B-1268522C193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340000" y="-2"/>
            <a:ext cx="385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3" name="Textplatzhalter 8">
            <a:extLst>
              <a:ext uri="{FF2B5EF4-FFF2-40B4-BE49-F238E27FC236}">
                <a16:creationId xmlns:a16="http://schemas.microsoft.com/office/drawing/2014/main" id="{98DE0A17-3549-3D56-225A-B45BDE546F2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17266" y="5502275"/>
            <a:ext cx="7920000" cy="768350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latin typeface="Aptos ExtraBold" panose="020B0004020202020204" pitchFamily="34" charset="0"/>
              </a:defRPr>
            </a:lvl1pPr>
          </a:lstStyle>
          <a:p>
            <a:pPr lvl="0"/>
            <a:r>
              <a:rPr lang="de-DE" dirty="0"/>
              <a:t>Datum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7B84E2C1-878A-D6E3-7C8B-D0222D57A41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6000" y="251999"/>
            <a:ext cx="7919900" cy="144470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4400">
                <a:solidFill>
                  <a:schemeClr val="accent1"/>
                </a:solidFill>
                <a:latin typeface="Aptos ExtraBold" panose="020B0004020202020204" pitchFamily="34" charset="0"/>
              </a:defRPr>
            </a:lvl1pPr>
          </a:lstStyle>
          <a:p>
            <a:r>
              <a:rPr lang="de-DE" dirty="0"/>
              <a:t>Überschrift</a:t>
            </a:r>
          </a:p>
        </p:txBody>
      </p:sp>
      <p:sp>
        <p:nvSpPr>
          <p:cNvPr id="4" name="Inhaltsplatzhalter 6">
            <a:extLst>
              <a:ext uri="{FF2B5EF4-FFF2-40B4-BE49-F238E27FC236}">
                <a16:creationId xmlns:a16="http://schemas.microsoft.com/office/drawing/2014/main" id="{0C834DDF-E1F3-D6BE-BCD6-C3C2C7532AC1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215933" y="1779253"/>
            <a:ext cx="7919967" cy="706438"/>
          </a:xfrm>
          <a:prstGeom prst="rect">
            <a:avLst/>
          </a:prstGeom>
        </p:spPr>
        <p:txBody>
          <a:bodyPr/>
          <a:lstStyle>
            <a:lvl1pPr>
              <a:buNone/>
              <a:defRPr sz="3400">
                <a:latin typeface="Aptos ExtraBold" panose="020B0004020202020204" pitchFamily="34" charset="0"/>
              </a:defRPr>
            </a:lvl1pPr>
            <a:lvl2pPr>
              <a:buNone/>
              <a:defRPr sz="3400">
                <a:latin typeface="Aptos SemiBold" panose="020B0004020202020204" pitchFamily="34" charset="0"/>
              </a:defRPr>
            </a:lvl2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2" name="Textplatzhalter 6">
            <a:extLst>
              <a:ext uri="{FF2B5EF4-FFF2-40B4-BE49-F238E27FC236}">
                <a16:creationId xmlns:a16="http://schemas.microsoft.com/office/drawing/2014/main" id="{73949ADB-218B-0F42-0CC1-44654BD4234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340000" y="6639732"/>
            <a:ext cx="3852000" cy="217487"/>
          </a:xfrm>
          <a:prstGeom prst="rect">
            <a:avLst/>
          </a:prstGeom>
        </p:spPr>
        <p:txBody>
          <a:bodyPr/>
          <a:lstStyle>
            <a:lvl1pPr algn="r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Bildquelle</a:t>
            </a:r>
          </a:p>
        </p:txBody>
      </p:sp>
    </p:spTree>
    <p:extLst>
      <p:ext uri="{BB962C8B-B14F-4D97-AF65-F5344CB8AC3E}">
        <p14:creationId xmlns:p14="http://schemas.microsoft.com/office/powerpoint/2010/main" val="1186817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4D20A117-F15A-7735-4F9E-8FEC2EE12A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25525" y="3429000"/>
            <a:ext cx="3852000" cy="7200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4400">
                <a:solidFill>
                  <a:schemeClr val="accent1"/>
                </a:solidFill>
                <a:latin typeface="Aptos ExtraBold" panose="020B0004020202020204" pitchFamily="34" charset="0"/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8" name="Bildplatzhalter 4">
            <a:extLst>
              <a:ext uri="{FF2B5EF4-FFF2-40B4-BE49-F238E27FC236}">
                <a16:creationId xmlns:a16="http://schemas.microsoft.com/office/drawing/2014/main" id="{05FF1CD8-8137-A555-0693-E6E7FCFA38F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176000" y="0"/>
            <a:ext cx="8016000" cy="68579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87EE0EA-4174-47E3-A01B-8B0CFA269D53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61" y="123568"/>
            <a:ext cx="2309026" cy="599919"/>
          </a:xfrm>
          <a:prstGeom prst="rect">
            <a:avLst/>
          </a:prstGeom>
        </p:spPr>
      </p:pic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0062C60-03A0-1E42-1510-227F1747292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25525" y="4368604"/>
            <a:ext cx="3852000" cy="768350"/>
          </a:xfrm>
          <a:prstGeom prst="rect">
            <a:avLst/>
          </a:prstGeom>
        </p:spPr>
        <p:txBody>
          <a:bodyPr/>
          <a:lstStyle>
            <a:lvl1pPr>
              <a:buNone/>
              <a:defRPr sz="3400">
                <a:latin typeface="Aptos ExtraBold" panose="020B0004020202020204" pitchFamily="34" charset="0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0" name="Textplatzhalter 8">
            <a:extLst>
              <a:ext uri="{FF2B5EF4-FFF2-40B4-BE49-F238E27FC236}">
                <a16:creationId xmlns:a16="http://schemas.microsoft.com/office/drawing/2014/main" id="{1B1EEF1A-3A3E-A725-217B-10F308B0957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5525" y="5251990"/>
            <a:ext cx="3852000" cy="768350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latin typeface="Aptos ExtraBold" panose="020B0004020202020204" pitchFamily="34" charset="0"/>
              </a:defRPr>
            </a:lvl1pPr>
          </a:lstStyle>
          <a:p>
            <a:pPr lvl="0"/>
            <a:r>
              <a:rPr lang="de-DE" dirty="0"/>
              <a:t>Datum</a:t>
            </a:r>
          </a:p>
        </p:txBody>
      </p:sp>
      <p:sp>
        <p:nvSpPr>
          <p:cNvPr id="2" name="Bildplatzhalter 7">
            <a:extLst>
              <a:ext uri="{FF2B5EF4-FFF2-40B4-BE49-F238E27FC236}">
                <a16:creationId xmlns:a16="http://schemas.microsoft.com/office/drawing/2014/main" id="{1E702CFC-DC6E-6FAD-B7EF-5F643A08942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385250" y="1043310"/>
            <a:ext cx="1692275" cy="5143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i="0"/>
            </a:lvl1pPr>
          </a:lstStyle>
          <a:p>
            <a:r>
              <a:rPr lang="de-DE" dirty="0"/>
              <a:t>Logo Partner</a:t>
            </a:r>
          </a:p>
        </p:txBody>
      </p:sp>
      <p:sp>
        <p:nvSpPr>
          <p:cNvPr id="4" name="Bildplatzhalter 7">
            <a:extLst>
              <a:ext uri="{FF2B5EF4-FFF2-40B4-BE49-F238E27FC236}">
                <a16:creationId xmlns:a16="http://schemas.microsoft.com/office/drawing/2014/main" id="{76272659-5295-CE84-48CB-6D0115C8198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99274" y="1043310"/>
            <a:ext cx="1692275" cy="5143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i="0"/>
            </a:lvl1pPr>
          </a:lstStyle>
          <a:p>
            <a:r>
              <a:rPr lang="de-DE" dirty="0"/>
              <a:t>Logo Partner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9FB208C7-02D5-E103-1E2E-F6D055B82CD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2426" y="1978980"/>
            <a:ext cx="1847566" cy="10287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i="0"/>
            </a:lvl1pPr>
          </a:lstStyle>
          <a:p>
            <a:r>
              <a:rPr lang="de-DE" dirty="0"/>
              <a:t>Logo AG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55DB538D-5CDD-903E-D0C9-B68EEFFBC4B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76000" y="6639732"/>
            <a:ext cx="8016000" cy="217487"/>
          </a:xfrm>
          <a:prstGeom prst="rect">
            <a:avLst/>
          </a:prstGeom>
        </p:spPr>
        <p:txBody>
          <a:bodyPr/>
          <a:lstStyle>
            <a:lvl1pPr algn="r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Bildquelle</a:t>
            </a:r>
          </a:p>
        </p:txBody>
      </p:sp>
    </p:spTree>
    <p:extLst>
      <p:ext uri="{BB962C8B-B14F-4D97-AF65-F5344CB8AC3E}">
        <p14:creationId xmlns:p14="http://schemas.microsoft.com/office/powerpoint/2010/main" val="2568801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4">
            <a:extLst>
              <a:ext uri="{FF2B5EF4-FFF2-40B4-BE49-F238E27FC236}">
                <a16:creationId xmlns:a16="http://schemas.microsoft.com/office/drawing/2014/main" id="{6DF44ABB-C280-407C-BD7D-8FEADE9E0F9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340000" y="-2"/>
            <a:ext cx="385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FED4959-BBCD-7B66-9600-32308DCD7B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6000" y="252000"/>
            <a:ext cx="7920000" cy="7200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4400">
                <a:solidFill>
                  <a:schemeClr val="accent1"/>
                </a:solidFill>
                <a:latin typeface="Aptos ExtraBold" panose="020B0004020202020204" pitchFamily="34" charset="0"/>
              </a:defRPr>
            </a:lvl1pPr>
          </a:lstStyle>
          <a:p>
            <a:r>
              <a:rPr lang="de-DE" dirty="0"/>
              <a:t>Agenda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2C99DDF6-9315-1070-B31F-73419877832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5938" y="1079500"/>
            <a:ext cx="7920000" cy="5405438"/>
          </a:xfrm>
          <a:prstGeom prst="rect">
            <a:avLst/>
          </a:prstGeom>
        </p:spPr>
        <p:txBody>
          <a:bodyPr/>
          <a:lstStyle>
            <a:lvl1pPr indent="-432000">
              <a:buClr>
                <a:schemeClr val="accent1"/>
              </a:buClr>
              <a:buFont typeface="+mj-lt"/>
              <a:buAutoNum type="arabicPeriod"/>
              <a:defRPr sz="2800">
                <a:latin typeface="Aptos" panose="020B00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F55B8FBB-4C17-D209-5518-242DEEBBAEE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340000" y="6639732"/>
            <a:ext cx="3852000" cy="217487"/>
          </a:xfrm>
          <a:prstGeom prst="rect">
            <a:avLst/>
          </a:prstGeom>
        </p:spPr>
        <p:txBody>
          <a:bodyPr/>
          <a:lstStyle>
            <a:lvl1pPr algn="r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Bildquelle</a:t>
            </a:r>
          </a:p>
        </p:txBody>
      </p:sp>
    </p:spTree>
    <p:extLst>
      <p:ext uri="{BB962C8B-B14F-4D97-AF65-F5344CB8AC3E}">
        <p14:creationId xmlns:p14="http://schemas.microsoft.com/office/powerpoint/2010/main" val="39080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93008-3619-6082-D086-92F59DA5A0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6000" y="252000"/>
            <a:ext cx="11772000" cy="7200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4400">
                <a:solidFill>
                  <a:schemeClr val="accent1"/>
                </a:solidFill>
                <a:latin typeface="Aptos ExtraBold" panose="020B0004020202020204" pitchFamily="34" charset="0"/>
              </a:defRPr>
            </a:lvl1pPr>
          </a:lstStyle>
          <a:p>
            <a:r>
              <a:rPr lang="de-DE" dirty="0"/>
              <a:t>Agenda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70499FBA-A933-BDED-B63C-D9FCF07E788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56000" y="1074562"/>
            <a:ext cx="5832000" cy="54054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1" name="Foliennummernplatzhalter 6">
            <a:extLst>
              <a:ext uri="{FF2B5EF4-FFF2-40B4-BE49-F238E27FC236}">
                <a16:creationId xmlns:a16="http://schemas.microsoft.com/office/drawing/2014/main" id="{1E37A732-A66F-A95D-1A5A-F3B8BCA6CA84}"/>
              </a:ext>
            </a:extLst>
          </p:cNvPr>
          <p:cNvSpPr txBox="1">
            <a:spLocks/>
          </p:cNvSpPr>
          <p:nvPr userDrawn="1"/>
        </p:nvSpPr>
        <p:spPr>
          <a:xfrm>
            <a:off x="-118770" y="6555061"/>
            <a:ext cx="454148" cy="219941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FAF6313-F915-4079-AD1A-58E223BD1973}" type="slidenum">
              <a:rPr lang="de-DE" sz="1100" smtClean="0">
                <a:solidFill>
                  <a:schemeClr val="bg1"/>
                </a:solidFill>
                <a:latin typeface="Aptos Bold" panose="020B0004020202020204" pitchFamily="34" charset="0"/>
              </a:rPr>
              <a:pPr algn="ctr"/>
              <a:t>‹Nr.›</a:t>
            </a:fld>
            <a:endParaRPr lang="de-DE" sz="1100" dirty="0">
              <a:solidFill>
                <a:schemeClr val="bg1"/>
              </a:solidFill>
              <a:latin typeface="Aptos Bold" panose="020B0004020202020204" pitchFamily="34" charset="0"/>
            </a:endParaRPr>
          </a:p>
        </p:txBody>
      </p:sp>
      <p:sp>
        <p:nvSpPr>
          <p:cNvPr id="8" name="Textplatzhalter 8">
            <a:extLst>
              <a:ext uri="{FF2B5EF4-FFF2-40B4-BE49-F238E27FC236}">
                <a16:creationId xmlns:a16="http://schemas.microsoft.com/office/drawing/2014/main" id="{B424CD89-0B61-D45F-2947-E56250BEF6B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5937" y="1079500"/>
            <a:ext cx="5820063" cy="5405438"/>
          </a:xfrm>
          <a:prstGeom prst="rect">
            <a:avLst/>
          </a:prstGeom>
        </p:spPr>
        <p:txBody>
          <a:bodyPr/>
          <a:lstStyle>
            <a:lvl1pPr indent="-432000">
              <a:buClr>
                <a:schemeClr val="accent1"/>
              </a:buClr>
              <a:buFont typeface="+mj-lt"/>
              <a:buAutoNum type="arabicPeriod"/>
              <a:defRPr sz="2800">
                <a:latin typeface="Aptos" panose="020B00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A6B6D778-2508-67DC-59A1-276E133BE39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56000" y="6262513"/>
            <a:ext cx="5832000" cy="217487"/>
          </a:xfrm>
          <a:prstGeom prst="rect">
            <a:avLst/>
          </a:prstGeom>
        </p:spPr>
        <p:txBody>
          <a:bodyPr/>
          <a:lstStyle>
            <a:lvl1pPr algn="r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Bildquelle</a:t>
            </a:r>
          </a:p>
        </p:txBody>
      </p:sp>
    </p:spTree>
    <p:extLst>
      <p:ext uri="{BB962C8B-B14F-4D97-AF65-F5344CB8AC3E}">
        <p14:creationId xmlns:p14="http://schemas.microsoft.com/office/powerpoint/2010/main" val="3124078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F3593B01-6343-4260-A27D-C4ECE5DD282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88C2"/>
              </a:solidFill>
            </a:endParaRPr>
          </a:p>
        </p:txBody>
      </p:sp>
      <p:sp>
        <p:nvSpPr>
          <p:cNvPr id="14" name="Textplatzhalt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550456" y="1592596"/>
            <a:ext cx="3709170" cy="234440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800" b="1">
                <a:solidFill>
                  <a:schemeClr val="bg1"/>
                </a:solidFill>
                <a:latin typeface="Aptos ExtraBold" panose="020B0004020202020204" pitchFamily="34" charset="0"/>
              </a:defRPr>
            </a:lvl1pPr>
            <a:lvl2pPr marL="457200" indent="0">
              <a:buNone/>
              <a:defRPr sz="12000" b="1">
                <a:latin typeface="+mj-lt"/>
              </a:defRPr>
            </a:lvl2pPr>
            <a:lvl3pPr marL="914400" indent="0">
              <a:buNone/>
              <a:defRPr sz="12000" b="1">
                <a:latin typeface="+mj-lt"/>
              </a:defRPr>
            </a:lvl3pPr>
            <a:lvl4pPr marL="1371600" indent="0">
              <a:buNone/>
              <a:defRPr sz="12000" b="1">
                <a:latin typeface="+mj-lt"/>
              </a:defRPr>
            </a:lvl4pPr>
            <a:lvl5pPr marL="1828800" indent="0">
              <a:buNone/>
              <a:defRPr sz="12000" b="1">
                <a:latin typeface="+mj-lt"/>
              </a:defRPr>
            </a:lvl5pPr>
          </a:lstStyle>
          <a:p>
            <a:pPr lvl="0"/>
            <a:r>
              <a:rPr lang="de-DE" dirty="0"/>
              <a:t>0</a:t>
            </a:r>
          </a:p>
        </p:txBody>
      </p:sp>
      <p:sp>
        <p:nvSpPr>
          <p:cNvPr id="17" name="Textplatzhalter 15"/>
          <p:cNvSpPr>
            <a:spLocks noGrp="1"/>
          </p:cNvSpPr>
          <p:nvPr>
            <p:ph type="body" sz="quarter" idx="17" hasCustomPrompt="1"/>
          </p:nvPr>
        </p:nvSpPr>
        <p:spPr>
          <a:xfrm>
            <a:off x="550456" y="4124324"/>
            <a:ext cx="10812869" cy="9810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6000" b="1">
                <a:solidFill>
                  <a:schemeClr val="bg1"/>
                </a:solidFill>
                <a:latin typeface="Aptos ExtraBold" panose="020B0004020202020204" pitchFamily="34" charset="0"/>
              </a:defRPr>
            </a:lvl1pPr>
            <a:lvl2pPr>
              <a:defRPr sz="2800" b="1">
                <a:solidFill>
                  <a:schemeClr val="accent1"/>
                </a:solidFill>
                <a:latin typeface="+mj-lt"/>
              </a:defRPr>
            </a:lvl2pPr>
            <a:lvl3pPr>
              <a:defRPr sz="2800" b="1">
                <a:solidFill>
                  <a:schemeClr val="accent1"/>
                </a:solidFill>
                <a:latin typeface="+mj-lt"/>
              </a:defRPr>
            </a:lvl3pPr>
            <a:lvl4pPr>
              <a:defRPr sz="2800" b="1">
                <a:solidFill>
                  <a:schemeClr val="accent1"/>
                </a:solidFill>
                <a:latin typeface="+mj-lt"/>
              </a:defRPr>
            </a:lvl4pPr>
            <a:lvl5pPr>
              <a:defRPr sz="2800" b="1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de-DE" dirty="0"/>
              <a:t>Kapitel-Titel</a:t>
            </a:r>
          </a:p>
        </p:txBody>
      </p:sp>
    </p:spTree>
    <p:extLst>
      <p:ext uri="{BB962C8B-B14F-4D97-AF65-F5344CB8AC3E}">
        <p14:creationId xmlns:p14="http://schemas.microsoft.com/office/powerpoint/2010/main" val="3727082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 4">
            <a:extLst>
              <a:ext uri="{FF2B5EF4-FFF2-40B4-BE49-F238E27FC236}">
                <a16:creationId xmlns:a16="http://schemas.microsoft.com/office/drawing/2014/main" id="{9E6E5988-C955-F164-15DD-CA3EEA64945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176000" y="1080000"/>
            <a:ext cx="3852000" cy="540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4" name="Bildplatzhalter 4">
            <a:extLst>
              <a:ext uri="{FF2B5EF4-FFF2-40B4-BE49-F238E27FC236}">
                <a16:creationId xmlns:a16="http://schemas.microsoft.com/office/drawing/2014/main" id="{63495CC3-5828-5CBB-8A58-FABE95ABDCF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136000" y="1080000"/>
            <a:ext cx="3852000" cy="540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6" name="Inhaltsplatzhalter 3">
            <a:extLst>
              <a:ext uri="{FF2B5EF4-FFF2-40B4-BE49-F238E27FC236}">
                <a16:creationId xmlns:a16="http://schemas.microsoft.com/office/drawing/2014/main" id="{E9531135-2F74-4A37-A928-20D973E82AE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16000" y="1080000"/>
            <a:ext cx="3852000" cy="5400000"/>
          </a:xfrm>
          <a:prstGeom prst="rect">
            <a:avLst/>
          </a:prstGeom>
        </p:spPr>
        <p:txBody>
          <a:bodyPr/>
          <a:lstStyle>
            <a:lvl1pPr marL="228600" indent="-228600">
              <a:spcBef>
                <a:spcPts val="1400"/>
              </a:spcBef>
              <a:buFont typeface="Symbol" panose="05050102010706020507" pitchFamily="18" charset="2"/>
              <a:buChar char="-"/>
              <a:defRPr sz="2000">
                <a:latin typeface="Aptos" panose="020B0004020202020204" pitchFamily="34" charset="0"/>
              </a:defRPr>
            </a:lvl1pPr>
            <a:lvl2pPr>
              <a:defRPr>
                <a:latin typeface="Aptos" panose="020B0004020202020204" pitchFamily="34" charset="0"/>
              </a:defRPr>
            </a:lvl2pPr>
          </a:lstStyle>
          <a:p>
            <a:pPr lvl="0"/>
            <a:r>
              <a:rPr lang="de-DE" dirty="0"/>
              <a:t>Stichpunkt erste Ebene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2" name="Foliennummernplatzhalter 6">
            <a:extLst>
              <a:ext uri="{FF2B5EF4-FFF2-40B4-BE49-F238E27FC236}">
                <a16:creationId xmlns:a16="http://schemas.microsoft.com/office/drawing/2014/main" id="{47705D1D-F362-47F4-AB69-68DD198E9494}"/>
              </a:ext>
            </a:extLst>
          </p:cNvPr>
          <p:cNvSpPr txBox="1">
            <a:spLocks/>
          </p:cNvSpPr>
          <p:nvPr userDrawn="1"/>
        </p:nvSpPr>
        <p:spPr>
          <a:xfrm>
            <a:off x="-118770" y="6555061"/>
            <a:ext cx="454148" cy="219941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FAF6313-F915-4079-AD1A-58E223BD1973}" type="slidenum">
              <a:rPr lang="de-DE" sz="1100" smtClean="0">
                <a:solidFill>
                  <a:schemeClr val="bg1"/>
                </a:solidFill>
                <a:latin typeface="Aptos Bold" panose="020B0004020202020204" pitchFamily="34" charset="0"/>
              </a:rPr>
              <a:pPr algn="ctr"/>
              <a:t>‹Nr.›</a:t>
            </a:fld>
            <a:endParaRPr lang="de-DE" sz="1100" dirty="0">
              <a:solidFill>
                <a:schemeClr val="bg1"/>
              </a:solidFill>
              <a:latin typeface="Aptos Bold" panose="020B00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B360AA0-0700-85A8-0132-69F42A99CE75}"/>
              </a:ext>
            </a:extLst>
          </p:cNvPr>
          <p:cNvSpPr txBox="1">
            <a:spLocks/>
          </p:cNvSpPr>
          <p:nvPr userDrawn="1"/>
        </p:nvSpPr>
        <p:spPr>
          <a:xfrm>
            <a:off x="317266" y="842515"/>
            <a:ext cx="7450940" cy="8354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de-DE" sz="4400" b="1" kern="1200">
                <a:solidFill>
                  <a:schemeClr val="accent1"/>
                </a:solidFill>
                <a:latin typeface="Aptos ExtraBold" panose="020B0004020202020204" pitchFamily="34" charset="0"/>
                <a:ea typeface="+mj-ea"/>
                <a:cs typeface="+mj-cs"/>
              </a:defRPr>
            </a:lvl1pPr>
          </a:lstStyle>
          <a:p>
            <a:endParaRPr lang="de-DE" dirty="0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7265DDD6-47A8-E547-B62F-B4490A22DB78}"/>
              </a:ext>
            </a:extLst>
          </p:cNvPr>
          <p:cNvSpPr txBox="1">
            <a:spLocks/>
          </p:cNvSpPr>
          <p:nvPr userDrawn="1"/>
        </p:nvSpPr>
        <p:spPr>
          <a:xfrm>
            <a:off x="308399" y="1034143"/>
            <a:ext cx="7450940" cy="65353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de-DE" sz="4400" b="1" kern="1200">
                <a:solidFill>
                  <a:schemeClr val="accent1"/>
                </a:solidFill>
                <a:latin typeface="Aptos ExtraBold" panose="020B0004020202020204" pitchFamily="34" charset="0"/>
                <a:ea typeface="+mj-ea"/>
                <a:cs typeface="+mj-cs"/>
              </a:defRPr>
            </a:lvl1pPr>
          </a:lstStyle>
          <a:p>
            <a:endParaRPr lang="de-D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AAA74521-7908-509A-6156-F76B9F2BC29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6000" y="252000"/>
            <a:ext cx="11772000" cy="7200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4400">
                <a:solidFill>
                  <a:schemeClr val="accent1"/>
                </a:solidFill>
                <a:latin typeface="Aptos ExtraBold" panose="020B0004020202020204" pitchFamily="34" charset="0"/>
              </a:defRPr>
            </a:lvl1pPr>
          </a:lstStyle>
          <a:p>
            <a:r>
              <a:rPr lang="de-DE" dirty="0"/>
              <a:t>Überschrift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7109DD47-6086-E401-2BF8-B5899C2C240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35213" y="6262688"/>
            <a:ext cx="3852000" cy="217487"/>
          </a:xfrm>
          <a:prstGeom prst="rect">
            <a:avLst/>
          </a:prstGeom>
        </p:spPr>
        <p:txBody>
          <a:bodyPr/>
          <a:lstStyle>
            <a:lvl1pPr algn="r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Bildquelle</a:t>
            </a:r>
          </a:p>
        </p:txBody>
      </p:sp>
      <p:sp>
        <p:nvSpPr>
          <p:cNvPr id="8" name="Textplatzhalter 6">
            <a:extLst>
              <a:ext uri="{FF2B5EF4-FFF2-40B4-BE49-F238E27FC236}">
                <a16:creationId xmlns:a16="http://schemas.microsoft.com/office/drawing/2014/main" id="{94CB4986-8AC1-1922-8AA0-E40F503BF7D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176394" y="6262688"/>
            <a:ext cx="3852000" cy="217487"/>
          </a:xfrm>
          <a:prstGeom prst="rect">
            <a:avLst/>
          </a:prstGeom>
        </p:spPr>
        <p:txBody>
          <a:bodyPr/>
          <a:lstStyle>
            <a:lvl1pPr algn="r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Bildquelle</a:t>
            </a:r>
          </a:p>
        </p:txBody>
      </p:sp>
    </p:spTree>
    <p:extLst>
      <p:ext uri="{BB962C8B-B14F-4D97-AF65-F5344CB8AC3E}">
        <p14:creationId xmlns:p14="http://schemas.microsoft.com/office/powerpoint/2010/main" val="18308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4">
            <a:extLst>
              <a:ext uri="{FF2B5EF4-FFF2-40B4-BE49-F238E27FC236}">
                <a16:creationId xmlns:a16="http://schemas.microsoft.com/office/drawing/2014/main" id="{B25E2367-9597-A3F8-B56D-C71F46B136D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176000" y="1800000"/>
            <a:ext cx="3852000" cy="468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91C748B4-94B1-F4D6-9581-3EF3A01CF1D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136000" y="1800000"/>
            <a:ext cx="3852000" cy="468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6" name="Inhaltsplatzhalter 3">
            <a:extLst>
              <a:ext uri="{FF2B5EF4-FFF2-40B4-BE49-F238E27FC236}">
                <a16:creationId xmlns:a16="http://schemas.microsoft.com/office/drawing/2014/main" id="{E9531135-2F74-4A37-A928-20D973E82AE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16000" y="1800000"/>
            <a:ext cx="3852000" cy="4680000"/>
          </a:xfrm>
          <a:prstGeom prst="rect">
            <a:avLst/>
          </a:prstGeom>
        </p:spPr>
        <p:txBody>
          <a:bodyPr/>
          <a:lstStyle>
            <a:lvl1pPr marL="228600" indent="-228600">
              <a:spcBef>
                <a:spcPts val="1400"/>
              </a:spcBef>
              <a:buFont typeface="Symbol" panose="05050102010706020507" pitchFamily="18" charset="2"/>
              <a:buChar char="-"/>
              <a:defRPr sz="2000">
                <a:latin typeface="Aptos" panose="020B0004020202020204" pitchFamily="34" charset="0"/>
              </a:defRPr>
            </a:lvl1pPr>
            <a:lvl2pPr>
              <a:defRPr>
                <a:latin typeface="Aptos" panose="020B0004020202020204" pitchFamily="34" charset="0"/>
              </a:defRPr>
            </a:lvl2pPr>
          </a:lstStyle>
          <a:p>
            <a:pPr lvl="0"/>
            <a:r>
              <a:rPr lang="de-DE" dirty="0"/>
              <a:t>Stichpunkt erste Ebene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B360AA0-0700-85A8-0132-69F42A99CE75}"/>
              </a:ext>
            </a:extLst>
          </p:cNvPr>
          <p:cNvSpPr txBox="1">
            <a:spLocks/>
          </p:cNvSpPr>
          <p:nvPr userDrawn="1"/>
        </p:nvSpPr>
        <p:spPr>
          <a:xfrm>
            <a:off x="317266" y="842515"/>
            <a:ext cx="7450940" cy="8354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de-DE" sz="4400" b="1" kern="1200">
                <a:solidFill>
                  <a:schemeClr val="accent1"/>
                </a:solidFill>
                <a:latin typeface="Aptos ExtraBold" panose="020B0004020202020204" pitchFamily="34" charset="0"/>
                <a:ea typeface="+mj-ea"/>
                <a:cs typeface="+mj-cs"/>
              </a:defRPr>
            </a:lvl1pPr>
          </a:lstStyle>
          <a:p>
            <a:endParaRPr lang="de-DE" dirty="0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7265DDD6-47A8-E547-B62F-B4490A22DB78}"/>
              </a:ext>
            </a:extLst>
          </p:cNvPr>
          <p:cNvSpPr txBox="1">
            <a:spLocks/>
          </p:cNvSpPr>
          <p:nvPr userDrawn="1"/>
        </p:nvSpPr>
        <p:spPr>
          <a:xfrm>
            <a:off x="308399" y="1034143"/>
            <a:ext cx="7450940" cy="65353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de-DE" sz="4400" b="1" kern="1200">
                <a:solidFill>
                  <a:schemeClr val="accent1"/>
                </a:solidFill>
                <a:latin typeface="Aptos ExtraBold" panose="020B0004020202020204" pitchFamily="34" charset="0"/>
                <a:ea typeface="+mj-ea"/>
                <a:cs typeface="+mj-cs"/>
              </a:defRPr>
            </a:lvl1pPr>
          </a:lstStyle>
          <a:p>
            <a:endParaRPr lang="de-D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AAA74521-7908-509A-6156-F76B9F2BC29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6000" y="252000"/>
            <a:ext cx="11771900" cy="7200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4400">
                <a:solidFill>
                  <a:schemeClr val="accent1"/>
                </a:solidFill>
                <a:latin typeface="Aptos ExtraBold" panose="020B0004020202020204" pitchFamily="34" charset="0"/>
              </a:defRPr>
            </a:lvl1pPr>
          </a:lstStyle>
          <a:p>
            <a:r>
              <a:rPr lang="de-DE" dirty="0"/>
              <a:t>Überschrift</a:t>
            </a:r>
          </a:p>
        </p:txBody>
      </p:sp>
      <p:sp>
        <p:nvSpPr>
          <p:cNvPr id="16" name="Foliennummernplatzhalter 6">
            <a:extLst>
              <a:ext uri="{FF2B5EF4-FFF2-40B4-BE49-F238E27FC236}">
                <a16:creationId xmlns:a16="http://schemas.microsoft.com/office/drawing/2014/main" id="{648DE1BE-3F81-2810-D6DD-3326C72AB5E7}"/>
              </a:ext>
            </a:extLst>
          </p:cNvPr>
          <p:cNvSpPr txBox="1">
            <a:spLocks/>
          </p:cNvSpPr>
          <p:nvPr userDrawn="1"/>
        </p:nvSpPr>
        <p:spPr>
          <a:xfrm>
            <a:off x="-118770" y="6555061"/>
            <a:ext cx="454148" cy="219941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FAF6313-F915-4079-AD1A-58E223BD1973}" type="slidenum">
              <a:rPr lang="de-DE" sz="1100" smtClean="0">
                <a:solidFill>
                  <a:schemeClr val="bg1"/>
                </a:solidFill>
                <a:latin typeface="Aptos Bold" panose="020B0004020202020204" pitchFamily="34" charset="0"/>
              </a:rPr>
              <a:pPr algn="ctr"/>
              <a:t>‹Nr.›</a:t>
            </a:fld>
            <a:endParaRPr lang="de-DE" sz="1100" dirty="0">
              <a:solidFill>
                <a:schemeClr val="bg1"/>
              </a:solidFill>
              <a:latin typeface="Aptos Bold" panose="020B0004020202020204" pitchFamily="34" charset="0"/>
            </a:endParaRPr>
          </a:p>
        </p:txBody>
      </p:sp>
      <p:sp>
        <p:nvSpPr>
          <p:cNvPr id="17" name="Textplatzhalter 10">
            <a:extLst>
              <a:ext uri="{FF2B5EF4-FFF2-40B4-BE49-F238E27FC236}">
                <a16:creationId xmlns:a16="http://schemas.microsoft.com/office/drawing/2014/main" id="{24EEC15B-9444-2603-E4A3-0D5ECA1E84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5900" y="1022351"/>
            <a:ext cx="11771313" cy="669200"/>
          </a:xfrm>
          <a:prstGeom prst="rect">
            <a:avLst/>
          </a:prstGeom>
        </p:spPr>
        <p:txBody>
          <a:bodyPr/>
          <a:lstStyle>
            <a:lvl1pPr>
              <a:buNone/>
              <a:defRPr lang="de-DE" sz="3400" b="1" kern="1200" dirty="0" smtClean="0">
                <a:solidFill>
                  <a:schemeClr val="tx1"/>
                </a:solidFill>
                <a:latin typeface="Aptos ExtraBold" panose="020B0004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5" name="Textplatzhalter 6">
            <a:extLst>
              <a:ext uri="{FF2B5EF4-FFF2-40B4-BE49-F238E27FC236}">
                <a16:creationId xmlns:a16="http://schemas.microsoft.com/office/drawing/2014/main" id="{5C8AA4F6-1C81-7D46-3B9F-A7E508F510E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35213" y="6262688"/>
            <a:ext cx="3852000" cy="217487"/>
          </a:xfrm>
          <a:prstGeom prst="rect">
            <a:avLst/>
          </a:prstGeom>
        </p:spPr>
        <p:txBody>
          <a:bodyPr/>
          <a:lstStyle>
            <a:lvl1pPr algn="r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Bildquelle</a:t>
            </a:r>
          </a:p>
        </p:txBody>
      </p:sp>
      <p:sp>
        <p:nvSpPr>
          <p:cNvPr id="8" name="Textplatzhalter 6">
            <a:extLst>
              <a:ext uri="{FF2B5EF4-FFF2-40B4-BE49-F238E27FC236}">
                <a16:creationId xmlns:a16="http://schemas.microsoft.com/office/drawing/2014/main" id="{22B108A8-D5E6-D78D-509B-4EFE5D81DEA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176394" y="6262688"/>
            <a:ext cx="3852000" cy="217487"/>
          </a:xfrm>
          <a:prstGeom prst="rect">
            <a:avLst/>
          </a:prstGeom>
        </p:spPr>
        <p:txBody>
          <a:bodyPr/>
          <a:lstStyle>
            <a:lvl1pPr algn="r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Bildquelle</a:t>
            </a:r>
          </a:p>
        </p:txBody>
      </p:sp>
    </p:spTree>
    <p:extLst>
      <p:ext uri="{BB962C8B-B14F-4D97-AF65-F5344CB8AC3E}">
        <p14:creationId xmlns:p14="http://schemas.microsoft.com/office/powerpoint/2010/main" val="1414580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4">
            <a:extLst>
              <a:ext uri="{FF2B5EF4-FFF2-40B4-BE49-F238E27FC236}">
                <a16:creationId xmlns:a16="http://schemas.microsoft.com/office/drawing/2014/main" id="{B25E2367-9597-A3F8-B56D-C71F46B136D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176000" y="1800000"/>
            <a:ext cx="7812000" cy="468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6" name="Inhaltsplatzhalter 3">
            <a:extLst>
              <a:ext uri="{FF2B5EF4-FFF2-40B4-BE49-F238E27FC236}">
                <a16:creationId xmlns:a16="http://schemas.microsoft.com/office/drawing/2014/main" id="{E9531135-2F74-4A37-A928-20D973E82AE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16000" y="1800000"/>
            <a:ext cx="3852000" cy="4680000"/>
          </a:xfrm>
          <a:prstGeom prst="rect">
            <a:avLst/>
          </a:prstGeom>
        </p:spPr>
        <p:txBody>
          <a:bodyPr/>
          <a:lstStyle>
            <a:lvl1pPr marL="228600" indent="-228600">
              <a:spcBef>
                <a:spcPts val="1400"/>
              </a:spcBef>
              <a:buFont typeface="Symbol" panose="05050102010706020507" pitchFamily="18" charset="2"/>
              <a:buChar char="-"/>
              <a:defRPr sz="2000">
                <a:latin typeface="Aptos" panose="020B0004020202020204" pitchFamily="34" charset="0"/>
              </a:defRPr>
            </a:lvl1pPr>
            <a:lvl2pPr>
              <a:defRPr>
                <a:latin typeface="Aptos" panose="020B0004020202020204" pitchFamily="34" charset="0"/>
              </a:defRPr>
            </a:lvl2pPr>
          </a:lstStyle>
          <a:p>
            <a:pPr lvl="0"/>
            <a:r>
              <a:rPr lang="de-DE" dirty="0"/>
              <a:t>Stichpunkt erste Ebene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B360AA0-0700-85A8-0132-69F42A99CE75}"/>
              </a:ext>
            </a:extLst>
          </p:cNvPr>
          <p:cNvSpPr txBox="1">
            <a:spLocks/>
          </p:cNvSpPr>
          <p:nvPr userDrawn="1"/>
        </p:nvSpPr>
        <p:spPr>
          <a:xfrm>
            <a:off x="317266" y="842515"/>
            <a:ext cx="7450940" cy="8354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de-DE" sz="4400" b="1" kern="1200">
                <a:solidFill>
                  <a:schemeClr val="accent1"/>
                </a:solidFill>
                <a:latin typeface="Aptos ExtraBold" panose="020B0004020202020204" pitchFamily="34" charset="0"/>
                <a:ea typeface="+mj-ea"/>
                <a:cs typeface="+mj-cs"/>
              </a:defRPr>
            </a:lvl1pPr>
          </a:lstStyle>
          <a:p>
            <a:endParaRPr lang="de-DE" dirty="0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7265DDD6-47A8-E547-B62F-B4490A22DB78}"/>
              </a:ext>
            </a:extLst>
          </p:cNvPr>
          <p:cNvSpPr txBox="1">
            <a:spLocks/>
          </p:cNvSpPr>
          <p:nvPr userDrawn="1"/>
        </p:nvSpPr>
        <p:spPr>
          <a:xfrm>
            <a:off x="308399" y="1034143"/>
            <a:ext cx="7450940" cy="65353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de-DE" sz="4400" b="1" kern="1200">
                <a:solidFill>
                  <a:schemeClr val="accent1"/>
                </a:solidFill>
                <a:latin typeface="Aptos ExtraBold" panose="020B0004020202020204" pitchFamily="34" charset="0"/>
                <a:ea typeface="+mj-ea"/>
                <a:cs typeface="+mj-cs"/>
              </a:defRPr>
            </a:lvl1pPr>
          </a:lstStyle>
          <a:p>
            <a:endParaRPr lang="de-D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AAA74521-7908-509A-6156-F76B9F2BC29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6000" y="252000"/>
            <a:ext cx="11772000" cy="7200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4400">
                <a:solidFill>
                  <a:schemeClr val="accent1"/>
                </a:solidFill>
                <a:latin typeface="Aptos ExtraBold" panose="020B0004020202020204" pitchFamily="34" charset="0"/>
              </a:defRPr>
            </a:lvl1pPr>
          </a:lstStyle>
          <a:p>
            <a:r>
              <a:rPr lang="de-DE" dirty="0"/>
              <a:t>Überschrift</a:t>
            </a:r>
          </a:p>
        </p:txBody>
      </p:sp>
      <p:sp>
        <p:nvSpPr>
          <p:cNvPr id="15" name="Foliennummernplatzhalter 6">
            <a:extLst>
              <a:ext uri="{FF2B5EF4-FFF2-40B4-BE49-F238E27FC236}">
                <a16:creationId xmlns:a16="http://schemas.microsoft.com/office/drawing/2014/main" id="{5927412C-8FFB-C1E4-B94E-83D0D86C1CDF}"/>
              </a:ext>
            </a:extLst>
          </p:cNvPr>
          <p:cNvSpPr txBox="1">
            <a:spLocks/>
          </p:cNvSpPr>
          <p:nvPr userDrawn="1"/>
        </p:nvSpPr>
        <p:spPr>
          <a:xfrm>
            <a:off x="-118770" y="6555061"/>
            <a:ext cx="454148" cy="219941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FAF6313-F915-4079-AD1A-58E223BD1973}" type="slidenum">
              <a:rPr lang="de-DE" sz="1100" smtClean="0">
                <a:solidFill>
                  <a:schemeClr val="bg1"/>
                </a:solidFill>
                <a:latin typeface="Aptos Bold" panose="020B0004020202020204" pitchFamily="34" charset="0"/>
              </a:rPr>
              <a:pPr algn="ctr"/>
              <a:t>‹Nr.›</a:t>
            </a:fld>
            <a:endParaRPr lang="de-DE" sz="1100" dirty="0">
              <a:solidFill>
                <a:schemeClr val="bg1"/>
              </a:solidFill>
              <a:latin typeface="Aptos Bold" panose="020B0004020202020204" pitchFamily="34" charset="0"/>
            </a:endParaRPr>
          </a:p>
        </p:txBody>
      </p:sp>
      <p:sp>
        <p:nvSpPr>
          <p:cNvPr id="16" name="Textplatzhalter 10">
            <a:extLst>
              <a:ext uri="{FF2B5EF4-FFF2-40B4-BE49-F238E27FC236}">
                <a16:creationId xmlns:a16="http://schemas.microsoft.com/office/drawing/2014/main" id="{5CAC2A86-CC4C-C8BE-606A-494B2C3545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5900" y="1022351"/>
            <a:ext cx="11771313" cy="669200"/>
          </a:xfrm>
          <a:prstGeom prst="rect">
            <a:avLst/>
          </a:prstGeom>
        </p:spPr>
        <p:txBody>
          <a:bodyPr/>
          <a:lstStyle>
            <a:lvl1pPr>
              <a:buNone/>
              <a:defRPr lang="de-DE" sz="3400" b="1" kern="1200" dirty="0" smtClean="0">
                <a:solidFill>
                  <a:schemeClr val="tx1"/>
                </a:solidFill>
                <a:latin typeface="Aptos ExtraBold" panose="020B0004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5" name="Textplatzhalter 6">
            <a:extLst>
              <a:ext uri="{FF2B5EF4-FFF2-40B4-BE49-F238E27FC236}">
                <a16:creationId xmlns:a16="http://schemas.microsoft.com/office/drawing/2014/main" id="{88377686-2F17-2408-5EB7-8BF4883AA03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175213" y="6262688"/>
            <a:ext cx="7812000" cy="217487"/>
          </a:xfrm>
          <a:prstGeom prst="rect">
            <a:avLst/>
          </a:prstGeom>
        </p:spPr>
        <p:txBody>
          <a:bodyPr/>
          <a:lstStyle>
            <a:lvl1pPr algn="r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Bildquelle</a:t>
            </a:r>
          </a:p>
        </p:txBody>
      </p:sp>
    </p:spTree>
    <p:extLst>
      <p:ext uri="{BB962C8B-B14F-4D97-AF65-F5344CB8AC3E}">
        <p14:creationId xmlns:p14="http://schemas.microsoft.com/office/powerpoint/2010/main" val="3874770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4">
            <a:extLst>
              <a:ext uri="{FF2B5EF4-FFF2-40B4-BE49-F238E27FC236}">
                <a16:creationId xmlns:a16="http://schemas.microsoft.com/office/drawing/2014/main" id="{B25E2367-9597-A3F8-B56D-C71F46B136D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176000" y="1800000"/>
            <a:ext cx="7812000" cy="468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6" name="Inhaltsplatzhalter 3">
            <a:extLst>
              <a:ext uri="{FF2B5EF4-FFF2-40B4-BE49-F238E27FC236}">
                <a16:creationId xmlns:a16="http://schemas.microsoft.com/office/drawing/2014/main" id="{E9531135-2F74-4A37-A928-20D973E82AE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16000" y="1800000"/>
            <a:ext cx="3852000" cy="4680000"/>
          </a:xfrm>
          <a:prstGeom prst="rect">
            <a:avLst/>
          </a:prstGeom>
        </p:spPr>
        <p:txBody>
          <a:bodyPr/>
          <a:lstStyle>
            <a:lvl1pPr marL="228600" indent="-228600">
              <a:spcBef>
                <a:spcPts val="1400"/>
              </a:spcBef>
              <a:buFont typeface="Symbol" panose="05050102010706020507" pitchFamily="18" charset="2"/>
              <a:buChar char="-"/>
              <a:defRPr sz="2000">
                <a:latin typeface="Aptos" panose="020B0004020202020204" pitchFamily="34" charset="0"/>
              </a:defRPr>
            </a:lvl1pPr>
            <a:lvl2pPr>
              <a:defRPr>
                <a:latin typeface="Aptos" panose="020B0004020202020204" pitchFamily="34" charset="0"/>
              </a:defRPr>
            </a:lvl2pPr>
          </a:lstStyle>
          <a:p>
            <a:pPr lvl="0"/>
            <a:r>
              <a:rPr lang="de-DE" dirty="0"/>
              <a:t>Stichpunkt erste Ebene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B360AA0-0700-85A8-0132-69F42A99CE75}"/>
              </a:ext>
            </a:extLst>
          </p:cNvPr>
          <p:cNvSpPr txBox="1">
            <a:spLocks/>
          </p:cNvSpPr>
          <p:nvPr userDrawn="1"/>
        </p:nvSpPr>
        <p:spPr>
          <a:xfrm>
            <a:off x="317266" y="842515"/>
            <a:ext cx="7450940" cy="8354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de-DE" sz="4400" b="1" kern="1200">
                <a:solidFill>
                  <a:schemeClr val="accent1"/>
                </a:solidFill>
                <a:latin typeface="Aptos ExtraBold" panose="020B0004020202020204" pitchFamily="34" charset="0"/>
                <a:ea typeface="+mj-ea"/>
                <a:cs typeface="+mj-cs"/>
              </a:defRPr>
            </a:lvl1pPr>
          </a:lstStyle>
          <a:p>
            <a:endParaRPr lang="de-DE" dirty="0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7265DDD6-47A8-E547-B62F-B4490A22DB78}"/>
              </a:ext>
            </a:extLst>
          </p:cNvPr>
          <p:cNvSpPr txBox="1">
            <a:spLocks/>
          </p:cNvSpPr>
          <p:nvPr userDrawn="1"/>
        </p:nvSpPr>
        <p:spPr>
          <a:xfrm>
            <a:off x="308399" y="1034143"/>
            <a:ext cx="7450940" cy="65353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de-DE" sz="4400" b="1" kern="1200">
                <a:solidFill>
                  <a:schemeClr val="accent1"/>
                </a:solidFill>
                <a:latin typeface="Aptos ExtraBold" panose="020B0004020202020204" pitchFamily="34" charset="0"/>
                <a:ea typeface="+mj-ea"/>
                <a:cs typeface="+mj-cs"/>
              </a:defRPr>
            </a:lvl1pPr>
          </a:lstStyle>
          <a:p>
            <a:endParaRPr lang="de-D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AAA74521-7908-509A-6156-F76B9F2BC29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6000" y="252000"/>
            <a:ext cx="11772000" cy="7200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4400">
                <a:solidFill>
                  <a:schemeClr val="accent1"/>
                </a:solidFill>
                <a:latin typeface="Aptos ExtraBold" panose="020B0004020202020204" pitchFamily="34" charset="0"/>
              </a:defRPr>
            </a:lvl1pPr>
          </a:lstStyle>
          <a:p>
            <a:r>
              <a:rPr lang="de-DE" dirty="0"/>
              <a:t>Überschrift</a:t>
            </a:r>
          </a:p>
        </p:txBody>
      </p:sp>
      <p:sp>
        <p:nvSpPr>
          <p:cNvPr id="13" name="Foliennummernplatzhalter 6">
            <a:extLst>
              <a:ext uri="{FF2B5EF4-FFF2-40B4-BE49-F238E27FC236}">
                <a16:creationId xmlns:a16="http://schemas.microsoft.com/office/drawing/2014/main" id="{AC616745-FEBF-373E-E9A8-DD18294B9830}"/>
              </a:ext>
            </a:extLst>
          </p:cNvPr>
          <p:cNvSpPr txBox="1">
            <a:spLocks/>
          </p:cNvSpPr>
          <p:nvPr userDrawn="1"/>
        </p:nvSpPr>
        <p:spPr>
          <a:xfrm>
            <a:off x="-118770" y="6555061"/>
            <a:ext cx="454148" cy="219941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FAF6313-F915-4079-AD1A-58E223BD1973}" type="slidenum">
              <a:rPr lang="de-DE" sz="1100" smtClean="0">
                <a:solidFill>
                  <a:schemeClr val="bg1"/>
                </a:solidFill>
                <a:latin typeface="Aptos Bold" panose="020B0004020202020204" pitchFamily="34" charset="0"/>
              </a:rPr>
              <a:pPr algn="ctr"/>
              <a:t>‹Nr.›</a:t>
            </a:fld>
            <a:endParaRPr lang="de-DE" sz="1100" dirty="0">
              <a:solidFill>
                <a:schemeClr val="bg1"/>
              </a:solidFill>
              <a:latin typeface="Aptos Bold" panose="020B0004020202020204" pitchFamily="34" charset="0"/>
            </a:endParaRPr>
          </a:p>
        </p:txBody>
      </p:sp>
      <p:sp>
        <p:nvSpPr>
          <p:cNvPr id="14" name="Textplatzhalter 10">
            <a:extLst>
              <a:ext uri="{FF2B5EF4-FFF2-40B4-BE49-F238E27FC236}">
                <a16:creationId xmlns:a16="http://schemas.microsoft.com/office/drawing/2014/main" id="{BD13820D-1F81-EAA1-89A2-72F6266E2EF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5900" y="1022351"/>
            <a:ext cx="11771313" cy="669200"/>
          </a:xfrm>
          <a:prstGeom prst="rect">
            <a:avLst/>
          </a:prstGeom>
        </p:spPr>
        <p:txBody>
          <a:bodyPr/>
          <a:lstStyle>
            <a:lvl1pPr>
              <a:buNone/>
              <a:defRPr lang="de-DE" sz="3400" b="1" kern="1200" dirty="0" smtClean="0">
                <a:solidFill>
                  <a:schemeClr val="tx1"/>
                </a:solidFill>
                <a:latin typeface="Aptos ExtraBold" panose="020B0004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5" name="Textplatzhalter 6">
            <a:extLst>
              <a:ext uri="{FF2B5EF4-FFF2-40B4-BE49-F238E27FC236}">
                <a16:creationId xmlns:a16="http://schemas.microsoft.com/office/drawing/2014/main" id="{3BABC37B-D736-1EB5-08E6-848A926CE55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175213" y="6262688"/>
            <a:ext cx="7812000" cy="217487"/>
          </a:xfrm>
          <a:prstGeom prst="rect">
            <a:avLst/>
          </a:prstGeom>
        </p:spPr>
        <p:txBody>
          <a:bodyPr/>
          <a:lstStyle>
            <a:lvl1pPr algn="r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Bildquelle</a:t>
            </a:r>
          </a:p>
        </p:txBody>
      </p:sp>
    </p:spTree>
    <p:extLst>
      <p:ext uri="{BB962C8B-B14F-4D97-AF65-F5344CB8AC3E}">
        <p14:creationId xmlns:p14="http://schemas.microsoft.com/office/powerpoint/2010/main" val="699673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4">
            <a:extLst>
              <a:ext uri="{FF2B5EF4-FFF2-40B4-BE49-F238E27FC236}">
                <a16:creationId xmlns:a16="http://schemas.microsoft.com/office/drawing/2014/main" id="{05FF1CD8-8137-A555-0693-E6E7FCFA38F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176000" y="0"/>
            <a:ext cx="8016000" cy="68579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4D20A117-F15A-7735-4F9E-8FEC2EE12A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6000" y="252000"/>
            <a:ext cx="3852000" cy="7200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4400">
                <a:solidFill>
                  <a:schemeClr val="accent1"/>
                </a:solidFill>
                <a:latin typeface="Aptos ExtraBold" panose="020B0004020202020204" pitchFamily="34" charset="0"/>
              </a:defRPr>
            </a:lvl1pPr>
          </a:lstStyle>
          <a:p>
            <a:r>
              <a:rPr lang="de-DE" dirty="0"/>
              <a:t>Überschrift</a:t>
            </a:r>
          </a:p>
        </p:txBody>
      </p:sp>
      <p:sp>
        <p:nvSpPr>
          <p:cNvPr id="5" name="Inhaltsplatzhalter 3">
            <a:extLst>
              <a:ext uri="{FF2B5EF4-FFF2-40B4-BE49-F238E27FC236}">
                <a16:creationId xmlns:a16="http://schemas.microsoft.com/office/drawing/2014/main" id="{33409C02-18B8-8AD9-25FA-5D74E59D5895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16000" y="1800000"/>
            <a:ext cx="3852000" cy="4680000"/>
          </a:xfrm>
          <a:prstGeom prst="rect">
            <a:avLst/>
          </a:prstGeom>
        </p:spPr>
        <p:txBody>
          <a:bodyPr/>
          <a:lstStyle>
            <a:lvl1pPr marL="228600" indent="-228600">
              <a:spcBef>
                <a:spcPts val="1400"/>
              </a:spcBef>
              <a:buFont typeface="Symbol" panose="05050102010706020507" pitchFamily="18" charset="2"/>
              <a:buChar char="-"/>
              <a:defRPr sz="2000">
                <a:latin typeface="Aptos" panose="020B0004020202020204" pitchFamily="34" charset="0"/>
              </a:defRPr>
            </a:lvl1pPr>
            <a:lvl2pPr>
              <a:defRPr>
                <a:latin typeface="Aptos" panose="020B0004020202020204" pitchFamily="34" charset="0"/>
              </a:defRPr>
            </a:lvl2pPr>
          </a:lstStyle>
          <a:p>
            <a:pPr lvl="0"/>
            <a:r>
              <a:rPr lang="de-DE" dirty="0"/>
              <a:t>Stichpunkt erste Ebene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1" name="Foliennummernplatzhalter 6">
            <a:extLst>
              <a:ext uri="{FF2B5EF4-FFF2-40B4-BE49-F238E27FC236}">
                <a16:creationId xmlns:a16="http://schemas.microsoft.com/office/drawing/2014/main" id="{FE5956A7-57D8-A348-3544-900CC85DC8CC}"/>
              </a:ext>
            </a:extLst>
          </p:cNvPr>
          <p:cNvSpPr txBox="1">
            <a:spLocks/>
          </p:cNvSpPr>
          <p:nvPr userDrawn="1"/>
        </p:nvSpPr>
        <p:spPr>
          <a:xfrm>
            <a:off x="-118770" y="6555061"/>
            <a:ext cx="454148" cy="219941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FAF6313-F915-4079-AD1A-58E223BD1973}" type="slidenum">
              <a:rPr lang="de-DE" sz="1100" smtClean="0">
                <a:solidFill>
                  <a:schemeClr val="bg1"/>
                </a:solidFill>
                <a:latin typeface="Aptos Bold" panose="020B0004020202020204" pitchFamily="34" charset="0"/>
              </a:rPr>
              <a:pPr algn="ctr"/>
              <a:t>‹Nr.›</a:t>
            </a:fld>
            <a:endParaRPr lang="de-DE" sz="1100" dirty="0">
              <a:solidFill>
                <a:schemeClr val="bg1"/>
              </a:solidFill>
              <a:latin typeface="Aptos Bold" panose="020B0004020202020204" pitchFamily="34" charset="0"/>
            </a:endParaRP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A5664A0F-D2F5-C5DE-24F2-E70EDA96F34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5900" y="1022351"/>
            <a:ext cx="3852001" cy="669200"/>
          </a:xfrm>
          <a:prstGeom prst="rect">
            <a:avLst/>
          </a:prstGeom>
        </p:spPr>
        <p:txBody>
          <a:bodyPr/>
          <a:lstStyle>
            <a:lvl1pPr>
              <a:buNone/>
              <a:defRPr lang="de-DE" sz="3400" b="1" kern="1200" dirty="0" smtClean="0">
                <a:solidFill>
                  <a:schemeClr val="tx1"/>
                </a:solidFill>
                <a:latin typeface="Aptos ExtraBold" panose="020B0004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2" name="Textplatzhalter 6">
            <a:extLst>
              <a:ext uri="{FF2B5EF4-FFF2-40B4-BE49-F238E27FC236}">
                <a16:creationId xmlns:a16="http://schemas.microsoft.com/office/drawing/2014/main" id="{6193DA6C-B80E-5796-E859-CE557B8E2EF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176000" y="6640511"/>
            <a:ext cx="8016000" cy="217487"/>
          </a:xfrm>
          <a:prstGeom prst="rect">
            <a:avLst/>
          </a:prstGeom>
        </p:spPr>
        <p:txBody>
          <a:bodyPr/>
          <a:lstStyle>
            <a:lvl1pPr algn="r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Bildquelle</a:t>
            </a:r>
          </a:p>
        </p:txBody>
      </p:sp>
    </p:spTree>
    <p:extLst>
      <p:ext uri="{BB962C8B-B14F-4D97-AF65-F5344CB8AC3E}">
        <p14:creationId xmlns:p14="http://schemas.microsoft.com/office/powerpoint/2010/main" val="1189659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-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3">
            <a:extLst>
              <a:ext uri="{FF2B5EF4-FFF2-40B4-BE49-F238E27FC236}">
                <a16:creationId xmlns:a16="http://schemas.microsoft.com/office/drawing/2014/main" id="{79387B32-5B71-CA78-947E-2AD7ADB13AF8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144000" y="1800000"/>
            <a:ext cx="5832000" cy="4680000"/>
          </a:xfrm>
          <a:prstGeom prst="rect">
            <a:avLst/>
          </a:prstGeom>
        </p:spPr>
        <p:txBody>
          <a:bodyPr/>
          <a:lstStyle>
            <a:lvl1pPr marL="228600" indent="-228600">
              <a:spcBef>
                <a:spcPts val="1400"/>
              </a:spcBef>
              <a:buFont typeface="Symbol" panose="05050102010706020507" pitchFamily="18" charset="2"/>
              <a:buChar char="-"/>
              <a:defRPr sz="2000">
                <a:latin typeface="Aptos" panose="020B0004020202020204" pitchFamily="34" charset="0"/>
              </a:defRPr>
            </a:lvl1pPr>
            <a:lvl2pPr>
              <a:defRPr>
                <a:latin typeface="Aptos" panose="020B0004020202020204" pitchFamily="34" charset="0"/>
              </a:defRPr>
            </a:lvl2pPr>
          </a:lstStyle>
          <a:p>
            <a:pPr lvl="0"/>
            <a:r>
              <a:rPr lang="de-DE" dirty="0"/>
              <a:t>Stichpunkt erste Ebene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BF93008-3619-6082-D086-92F59DA5A0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6000" y="252000"/>
            <a:ext cx="11772000" cy="7200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4400">
                <a:solidFill>
                  <a:schemeClr val="accent1"/>
                </a:solidFill>
                <a:latin typeface="Aptos ExtraBold" panose="020B0004020202020204" pitchFamily="34" charset="0"/>
              </a:defRPr>
            </a:lvl1pPr>
          </a:lstStyle>
          <a:p>
            <a:r>
              <a:rPr lang="de-DE" dirty="0"/>
              <a:t>Überschrift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BDAE212-6F79-8AA2-2864-0FC1B827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16000" y="1800000"/>
            <a:ext cx="5832000" cy="4680000"/>
          </a:xfrm>
          <a:prstGeom prst="rect">
            <a:avLst/>
          </a:prstGeom>
        </p:spPr>
        <p:txBody>
          <a:bodyPr/>
          <a:lstStyle>
            <a:lvl1pPr marL="228600" indent="-228600">
              <a:spcBef>
                <a:spcPts val="1400"/>
              </a:spcBef>
              <a:buFont typeface="Symbol" panose="05050102010706020507" pitchFamily="18" charset="2"/>
              <a:buChar char="-"/>
              <a:defRPr sz="2000">
                <a:latin typeface="Aptos" panose="020B0004020202020204" pitchFamily="34" charset="0"/>
              </a:defRPr>
            </a:lvl1pPr>
            <a:lvl2pPr>
              <a:defRPr>
                <a:latin typeface="Aptos" panose="020B0004020202020204" pitchFamily="34" charset="0"/>
              </a:defRPr>
            </a:lvl2pPr>
          </a:lstStyle>
          <a:p>
            <a:pPr lvl="0"/>
            <a:r>
              <a:rPr lang="de-DE" dirty="0"/>
              <a:t>Stichpunkt erste Ebene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1" name="Foliennummernplatzhalter 6">
            <a:extLst>
              <a:ext uri="{FF2B5EF4-FFF2-40B4-BE49-F238E27FC236}">
                <a16:creationId xmlns:a16="http://schemas.microsoft.com/office/drawing/2014/main" id="{9C50B9EC-97D3-A0D5-636A-9FA5D2B7F8C3}"/>
              </a:ext>
            </a:extLst>
          </p:cNvPr>
          <p:cNvSpPr txBox="1">
            <a:spLocks/>
          </p:cNvSpPr>
          <p:nvPr userDrawn="1"/>
        </p:nvSpPr>
        <p:spPr>
          <a:xfrm>
            <a:off x="-118770" y="6555061"/>
            <a:ext cx="454148" cy="219941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FAF6313-F915-4079-AD1A-58E223BD1973}" type="slidenum">
              <a:rPr lang="de-DE" sz="1100" smtClean="0">
                <a:solidFill>
                  <a:schemeClr val="bg1"/>
                </a:solidFill>
                <a:latin typeface="Aptos Bold" panose="020B0004020202020204" pitchFamily="34" charset="0"/>
              </a:rPr>
              <a:pPr algn="ctr"/>
              <a:t>‹Nr.›</a:t>
            </a:fld>
            <a:endParaRPr lang="de-DE" sz="1100" dirty="0">
              <a:solidFill>
                <a:schemeClr val="bg1"/>
              </a:solidFill>
              <a:latin typeface="Aptos Bold" panose="020B0004020202020204" pitchFamily="34" charset="0"/>
            </a:endParaRP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93DCA60D-140A-C1B8-1035-ABC16FEF810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5900" y="1022351"/>
            <a:ext cx="11771313" cy="669200"/>
          </a:xfrm>
          <a:prstGeom prst="rect">
            <a:avLst/>
          </a:prstGeom>
        </p:spPr>
        <p:txBody>
          <a:bodyPr/>
          <a:lstStyle>
            <a:lvl1pPr>
              <a:buNone/>
              <a:defRPr lang="de-DE" sz="3400" b="1" kern="1200" dirty="0" smtClean="0">
                <a:solidFill>
                  <a:schemeClr val="tx1"/>
                </a:solidFill>
                <a:latin typeface="Aptos ExtraBold" panose="020B0004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DC35F2D5-81C8-8F2F-17CF-01D318D7C5F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55211" y="6262688"/>
            <a:ext cx="5832001" cy="217487"/>
          </a:xfrm>
          <a:prstGeom prst="rect">
            <a:avLst/>
          </a:prstGeom>
        </p:spPr>
        <p:txBody>
          <a:bodyPr/>
          <a:lstStyle>
            <a:lvl1pPr algn="r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Bildquelle</a:t>
            </a:r>
          </a:p>
        </p:txBody>
      </p:sp>
    </p:spTree>
    <p:extLst>
      <p:ext uri="{BB962C8B-B14F-4D97-AF65-F5344CB8AC3E}">
        <p14:creationId xmlns:p14="http://schemas.microsoft.com/office/powerpoint/2010/main" val="32257957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-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70499FBA-A933-BDED-B63C-D9FCF07E788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56000" y="1800000"/>
            <a:ext cx="5832000" cy="468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BF93008-3619-6082-D086-92F59DA5A0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6000" y="252000"/>
            <a:ext cx="11772000" cy="7200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4400">
                <a:solidFill>
                  <a:schemeClr val="accent1"/>
                </a:solidFill>
                <a:latin typeface="Aptos ExtraBold" panose="020B0004020202020204" pitchFamily="34" charset="0"/>
              </a:defRPr>
            </a:lvl1pPr>
          </a:lstStyle>
          <a:p>
            <a:r>
              <a:rPr lang="de-DE" dirty="0"/>
              <a:t>Überschrift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BDAE212-6F79-8AA2-2864-0FC1B82718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16000" y="1800000"/>
            <a:ext cx="5832000" cy="4680000"/>
          </a:xfrm>
          <a:prstGeom prst="rect">
            <a:avLst/>
          </a:prstGeom>
        </p:spPr>
        <p:txBody>
          <a:bodyPr/>
          <a:lstStyle>
            <a:lvl1pPr marL="228600" indent="-228600">
              <a:spcBef>
                <a:spcPts val="1400"/>
              </a:spcBef>
              <a:buFont typeface="Symbol" panose="05050102010706020507" pitchFamily="18" charset="2"/>
              <a:buChar char="-"/>
              <a:defRPr sz="2000">
                <a:latin typeface="Aptos" panose="020B0004020202020204" pitchFamily="34" charset="0"/>
              </a:defRPr>
            </a:lvl1pPr>
            <a:lvl2pPr>
              <a:defRPr>
                <a:latin typeface="Aptos" panose="020B0004020202020204" pitchFamily="34" charset="0"/>
              </a:defRPr>
            </a:lvl2pPr>
          </a:lstStyle>
          <a:p>
            <a:pPr lvl="0"/>
            <a:r>
              <a:rPr lang="de-DE" dirty="0"/>
              <a:t>Stichpunkt erste Ebene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1" name="Foliennummernplatzhalter 6">
            <a:extLst>
              <a:ext uri="{FF2B5EF4-FFF2-40B4-BE49-F238E27FC236}">
                <a16:creationId xmlns:a16="http://schemas.microsoft.com/office/drawing/2014/main" id="{1E37A732-A66F-A95D-1A5A-F3B8BCA6CA84}"/>
              </a:ext>
            </a:extLst>
          </p:cNvPr>
          <p:cNvSpPr txBox="1">
            <a:spLocks/>
          </p:cNvSpPr>
          <p:nvPr userDrawn="1"/>
        </p:nvSpPr>
        <p:spPr>
          <a:xfrm>
            <a:off x="-118770" y="6555061"/>
            <a:ext cx="454148" cy="219941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FAF6313-F915-4079-AD1A-58E223BD1973}" type="slidenum">
              <a:rPr lang="de-DE" sz="1100" smtClean="0">
                <a:solidFill>
                  <a:schemeClr val="bg1"/>
                </a:solidFill>
                <a:latin typeface="Aptos Bold" panose="020B0004020202020204" pitchFamily="34" charset="0"/>
              </a:rPr>
              <a:pPr algn="ctr"/>
              <a:t>‹Nr.›</a:t>
            </a:fld>
            <a:endParaRPr lang="de-DE" sz="1100" dirty="0">
              <a:solidFill>
                <a:schemeClr val="bg1"/>
              </a:solidFill>
              <a:latin typeface="Aptos Bold" panose="020B0004020202020204" pitchFamily="34" charset="0"/>
            </a:endParaRPr>
          </a:p>
        </p:txBody>
      </p:sp>
      <p:sp>
        <p:nvSpPr>
          <p:cNvPr id="13" name="Textplatzhalter 10">
            <a:extLst>
              <a:ext uri="{FF2B5EF4-FFF2-40B4-BE49-F238E27FC236}">
                <a16:creationId xmlns:a16="http://schemas.microsoft.com/office/drawing/2014/main" id="{4EA0A035-B99E-1FE2-EE38-6F7C38F187C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5900" y="1022351"/>
            <a:ext cx="11771313" cy="669200"/>
          </a:xfrm>
          <a:prstGeom prst="rect">
            <a:avLst/>
          </a:prstGeom>
        </p:spPr>
        <p:txBody>
          <a:bodyPr/>
          <a:lstStyle>
            <a:lvl1pPr>
              <a:buNone/>
              <a:defRPr lang="de-DE" sz="3400" b="1" kern="1200" dirty="0" smtClean="0">
                <a:solidFill>
                  <a:schemeClr val="tx1"/>
                </a:solidFill>
                <a:latin typeface="Aptos ExtraBold" panose="020B0004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FFE50606-8D5F-228F-EE91-C33C8226C1E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55211" y="6262688"/>
            <a:ext cx="5832001" cy="217487"/>
          </a:xfrm>
          <a:prstGeom prst="rect">
            <a:avLst/>
          </a:prstGeom>
        </p:spPr>
        <p:txBody>
          <a:bodyPr/>
          <a:lstStyle>
            <a:lvl1pPr algn="r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Bildquelle</a:t>
            </a:r>
          </a:p>
        </p:txBody>
      </p:sp>
    </p:spTree>
    <p:extLst>
      <p:ext uri="{BB962C8B-B14F-4D97-AF65-F5344CB8AC3E}">
        <p14:creationId xmlns:p14="http://schemas.microsoft.com/office/powerpoint/2010/main" val="3478046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-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70499FBA-A933-BDED-B63C-D9FCF07E788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44000" y="1800000"/>
            <a:ext cx="5832000" cy="468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E537DD4F-E5DB-0565-06C5-73CE0B6835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5900" y="1022351"/>
            <a:ext cx="11771313" cy="669200"/>
          </a:xfrm>
          <a:prstGeom prst="rect">
            <a:avLst/>
          </a:prstGeom>
        </p:spPr>
        <p:txBody>
          <a:bodyPr/>
          <a:lstStyle>
            <a:lvl1pPr>
              <a:buNone/>
              <a:defRPr lang="de-DE" sz="3400" b="1" kern="1200" dirty="0" smtClean="0">
                <a:solidFill>
                  <a:schemeClr val="tx1"/>
                </a:solidFill>
                <a:latin typeface="Aptos ExtraBold" panose="020B0004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6" name="Bildplatzhalter 4">
            <a:extLst>
              <a:ext uri="{FF2B5EF4-FFF2-40B4-BE49-F238E27FC236}">
                <a16:creationId xmlns:a16="http://schemas.microsoft.com/office/drawing/2014/main" id="{F6FD0779-849B-FB2D-6907-19834EDB14A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216000" y="1800000"/>
            <a:ext cx="5832000" cy="468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BF93008-3619-6082-D086-92F59DA5A00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6000" y="252000"/>
            <a:ext cx="11772000" cy="7200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4400">
                <a:solidFill>
                  <a:schemeClr val="accent1"/>
                </a:solidFill>
                <a:latin typeface="Aptos ExtraBold" panose="020B0004020202020204" pitchFamily="34" charset="0"/>
              </a:defRPr>
            </a:lvl1pPr>
          </a:lstStyle>
          <a:p>
            <a:r>
              <a:rPr lang="de-DE" dirty="0"/>
              <a:t>Überschrift</a:t>
            </a:r>
          </a:p>
        </p:txBody>
      </p:sp>
      <p:sp>
        <p:nvSpPr>
          <p:cNvPr id="11" name="Foliennummernplatzhalter 6">
            <a:extLst>
              <a:ext uri="{FF2B5EF4-FFF2-40B4-BE49-F238E27FC236}">
                <a16:creationId xmlns:a16="http://schemas.microsoft.com/office/drawing/2014/main" id="{89CBBBE3-72CF-708A-4927-C2D15B065227}"/>
              </a:ext>
            </a:extLst>
          </p:cNvPr>
          <p:cNvSpPr txBox="1">
            <a:spLocks/>
          </p:cNvSpPr>
          <p:nvPr userDrawn="1"/>
        </p:nvSpPr>
        <p:spPr>
          <a:xfrm>
            <a:off x="-118770" y="6555061"/>
            <a:ext cx="454148" cy="219941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FAF6313-F915-4079-AD1A-58E223BD1973}" type="slidenum">
              <a:rPr lang="de-DE" sz="1100" smtClean="0">
                <a:solidFill>
                  <a:schemeClr val="bg1"/>
                </a:solidFill>
                <a:latin typeface="Aptos Bold" panose="020B0004020202020204" pitchFamily="34" charset="0"/>
              </a:rPr>
              <a:pPr algn="ctr"/>
              <a:t>‹Nr.›</a:t>
            </a:fld>
            <a:endParaRPr lang="de-DE" sz="1100" dirty="0">
              <a:solidFill>
                <a:schemeClr val="bg1"/>
              </a:solidFill>
              <a:latin typeface="Aptos Bold" panose="020B0004020202020204" pitchFamily="34" charset="0"/>
            </a:endParaRPr>
          </a:p>
        </p:txBody>
      </p:sp>
      <p:sp>
        <p:nvSpPr>
          <p:cNvPr id="3" name="Textplatzhalter 6">
            <a:extLst>
              <a:ext uri="{FF2B5EF4-FFF2-40B4-BE49-F238E27FC236}">
                <a16:creationId xmlns:a16="http://schemas.microsoft.com/office/drawing/2014/main" id="{0EFB20DB-7CA7-BE14-F7BC-ECEE10276C2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55211" y="6262688"/>
            <a:ext cx="5832001" cy="217487"/>
          </a:xfrm>
          <a:prstGeom prst="rect">
            <a:avLst/>
          </a:prstGeom>
        </p:spPr>
        <p:txBody>
          <a:bodyPr/>
          <a:lstStyle>
            <a:lvl1pPr algn="r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Bildquelle</a:t>
            </a:r>
          </a:p>
        </p:txBody>
      </p:sp>
      <p:sp>
        <p:nvSpPr>
          <p:cNvPr id="4" name="Textplatzhalter 6">
            <a:extLst>
              <a:ext uri="{FF2B5EF4-FFF2-40B4-BE49-F238E27FC236}">
                <a16:creationId xmlns:a16="http://schemas.microsoft.com/office/drawing/2014/main" id="{053EC679-FF4F-B1B7-7083-D7E9626535E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7210" y="6262688"/>
            <a:ext cx="5832001" cy="217487"/>
          </a:xfrm>
          <a:prstGeom prst="rect">
            <a:avLst/>
          </a:prstGeom>
        </p:spPr>
        <p:txBody>
          <a:bodyPr/>
          <a:lstStyle>
            <a:lvl1pPr algn="r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Bildquelle</a:t>
            </a:r>
          </a:p>
        </p:txBody>
      </p:sp>
    </p:spTree>
    <p:extLst>
      <p:ext uri="{BB962C8B-B14F-4D97-AF65-F5344CB8AC3E}">
        <p14:creationId xmlns:p14="http://schemas.microsoft.com/office/powerpoint/2010/main" val="12054607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-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528FEA7-5198-2154-8586-95ACB4B40DB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04000" y="972000"/>
            <a:ext cx="11783213" cy="54923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5A9BB756-5C21-304D-7FE5-5C687878FE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6000" y="252000"/>
            <a:ext cx="11772000" cy="7200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4400">
                <a:solidFill>
                  <a:schemeClr val="accent1"/>
                </a:solidFill>
                <a:latin typeface="Aptos ExtraBold" panose="020B0004020202020204" pitchFamily="34" charset="0"/>
              </a:defRPr>
            </a:lvl1pPr>
          </a:lstStyle>
          <a:p>
            <a:r>
              <a:rPr lang="de-DE" dirty="0"/>
              <a:t>Überschrift</a:t>
            </a:r>
          </a:p>
        </p:txBody>
      </p:sp>
      <p:sp>
        <p:nvSpPr>
          <p:cNvPr id="8" name="Foliennummernplatzhalter 6">
            <a:extLst>
              <a:ext uri="{FF2B5EF4-FFF2-40B4-BE49-F238E27FC236}">
                <a16:creationId xmlns:a16="http://schemas.microsoft.com/office/drawing/2014/main" id="{7E33A0F3-3086-703E-F413-EE1D6A94CBA4}"/>
              </a:ext>
            </a:extLst>
          </p:cNvPr>
          <p:cNvSpPr txBox="1">
            <a:spLocks/>
          </p:cNvSpPr>
          <p:nvPr userDrawn="1"/>
        </p:nvSpPr>
        <p:spPr>
          <a:xfrm>
            <a:off x="-118770" y="6555061"/>
            <a:ext cx="454148" cy="219941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FAF6313-F915-4079-AD1A-58E223BD1973}" type="slidenum">
              <a:rPr lang="de-DE" sz="1100" smtClean="0">
                <a:solidFill>
                  <a:schemeClr val="bg1"/>
                </a:solidFill>
                <a:latin typeface="Aptos Bold" panose="020B0004020202020204" pitchFamily="34" charset="0"/>
              </a:rPr>
              <a:pPr algn="ctr"/>
              <a:t>‹Nr.›</a:t>
            </a:fld>
            <a:endParaRPr lang="de-DE" sz="1100" dirty="0">
              <a:solidFill>
                <a:schemeClr val="bg1"/>
              </a:solidFill>
              <a:latin typeface="Aptos Bold" panose="020B0004020202020204" pitchFamily="34" charset="0"/>
            </a:endParaRPr>
          </a:p>
        </p:txBody>
      </p:sp>
      <p:sp>
        <p:nvSpPr>
          <p:cNvPr id="2" name="Textplatzhalter 6">
            <a:extLst>
              <a:ext uri="{FF2B5EF4-FFF2-40B4-BE49-F238E27FC236}">
                <a16:creationId xmlns:a16="http://schemas.microsoft.com/office/drawing/2014/main" id="{35ABAF8D-B98E-3F2F-88C4-F13754EDF5F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03213" y="6262688"/>
            <a:ext cx="11783999" cy="217487"/>
          </a:xfrm>
          <a:prstGeom prst="rect">
            <a:avLst/>
          </a:prstGeom>
        </p:spPr>
        <p:txBody>
          <a:bodyPr/>
          <a:lstStyle>
            <a:lvl1pPr algn="r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Bildquelle</a:t>
            </a:r>
          </a:p>
        </p:txBody>
      </p:sp>
    </p:spTree>
    <p:extLst>
      <p:ext uri="{BB962C8B-B14F-4D97-AF65-F5344CB8AC3E}">
        <p14:creationId xmlns:p14="http://schemas.microsoft.com/office/powerpoint/2010/main" val="15490448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-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A24A7D74-7390-AC83-6E6F-71CEF1AFD5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5900" y="1022351"/>
            <a:ext cx="11771313" cy="669200"/>
          </a:xfrm>
          <a:prstGeom prst="rect">
            <a:avLst/>
          </a:prstGeom>
        </p:spPr>
        <p:txBody>
          <a:bodyPr/>
          <a:lstStyle>
            <a:lvl1pPr>
              <a:buNone/>
              <a:defRPr lang="de-DE" sz="3400" b="1" kern="1200" dirty="0" smtClean="0">
                <a:solidFill>
                  <a:schemeClr val="tx1"/>
                </a:solidFill>
                <a:latin typeface="Aptos ExtraBold" panose="020B0004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5A9BB756-5C21-304D-7FE5-5C687878FE9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6000" y="252000"/>
            <a:ext cx="11772000" cy="7200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4400">
                <a:solidFill>
                  <a:schemeClr val="accent1"/>
                </a:solidFill>
                <a:latin typeface="Aptos ExtraBold" panose="020B0004020202020204" pitchFamily="34" charset="0"/>
              </a:defRPr>
            </a:lvl1pPr>
          </a:lstStyle>
          <a:p>
            <a:r>
              <a:rPr lang="de-DE" dirty="0"/>
              <a:t>Überschrift</a:t>
            </a:r>
          </a:p>
        </p:txBody>
      </p:sp>
      <p:sp>
        <p:nvSpPr>
          <p:cNvPr id="8" name="Foliennummernplatzhalter 6">
            <a:extLst>
              <a:ext uri="{FF2B5EF4-FFF2-40B4-BE49-F238E27FC236}">
                <a16:creationId xmlns:a16="http://schemas.microsoft.com/office/drawing/2014/main" id="{7E33A0F3-3086-703E-F413-EE1D6A94CBA4}"/>
              </a:ext>
            </a:extLst>
          </p:cNvPr>
          <p:cNvSpPr txBox="1">
            <a:spLocks/>
          </p:cNvSpPr>
          <p:nvPr userDrawn="1"/>
        </p:nvSpPr>
        <p:spPr>
          <a:xfrm>
            <a:off x="-118770" y="6555061"/>
            <a:ext cx="454148" cy="219941"/>
          </a:xfrm>
          <a:prstGeom prst="rect">
            <a:avLst/>
          </a:prstGeom>
        </p:spPr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FAF6313-F915-4079-AD1A-58E223BD1973}" type="slidenum">
              <a:rPr lang="de-DE" sz="1100" smtClean="0">
                <a:solidFill>
                  <a:schemeClr val="bg1"/>
                </a:solidFill>
                <a:latin typeface="Aptos Bold" panose="020B0004020202020204" pitchFamily="34" charset="0"/>
              </a:rPr>
              <a:pPr algn="ctr"/>
              <a:t>‹Nr.›</a:t>
            </a:fld>
            <a:endParaRPr lang="de-DE" sz="1100" dirty="0">
              <a:solidFill>
                <a:schemeClr val="bg1"/>
              </a:solidFill>
              <a:latin typeface="Aptos Bold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251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FF2B5EF4-FFF2-40B4-BE49-F238E27FC236}">
                <a16:creationId xmlns:a16="http://schemas.microsoft.com/office/drawing/2014/main" id="{41DB0A73-00B5-49E4-8EF6-541DC86F4CC3}"/>
              </a:ext>
            </a:extLst>
          </p:cNvPr>
          <p:cNvSpPr/>
          <p:nvPr userDrawn="1"/>
        </p:nvSpPr>
        <p:spPr>
          <a:xfrm>
            <a:off x="0" y="0"/>
            <a:ext cx="117446" cy="704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Foliennummernplatzhalter 6">
            <a:extLst>
              <a:ext uri="{FF2B5EF4-FFF2-40B4-BE49-F238E27FC236}">
                <a16:creationId xmlns:a16="http://schemas.microsoft.com/office/drawing/2014/main" id="{D3CB6B81-99D7-4CE3-B085-B9A57CA97BC9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122552" y="6511310"/>
            <a:ext cx="482601" cy="219941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C0E5F865-4926-45FB-B599-3E5F7193DEED}"/>
              </a:ext>
            </a:extLst>
          </p:cNvPr>
          <p:cNvSpPr/>
          <p:nvPr userDrawn="1"/>
        </p:nvSpPr>
        <p:spPr>
          <a:xfrm>
            <a:off x="0" y="0"/>
            <a:ext cx="2160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E1A4D482-9515-4A94-8863-DEC8509D9C0E}"/>
              </a:ext>
            </a:extLst>
          </p:cNvPr>
          <p:cNvSpPr/>
          <p:nvPr userDrawn="1"/>
        </p:nvSpPr>
        <p:spPr>
          <a:xfrm>
            <a:off x="0" y="6480000"/>
            <a:ext cx="216000" cy="37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54ED5071-791D-BD0D-DEC9-03610D9718A4}"/>
              </a:ext>
            </a:extLst>
          </p:cNvPr>
          <p:cNvSpPr txBox="1"/>
          <p:nvPr userDrawn="1"/>
        </p:nvSpPr>
        <p:spPr>
          <a:xfrm>
            <a:off x="324000" y="6562056"/>
            <a:ext cx="6480000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de-DE" sz="1200" dirty="0">
                <a:solidFill>
                  <a:schemeClr val="bg2">
                    <a:lumMod val="50000"/>
                  </a:schemeClr>
                </a:solidFill>
                <a:latin typeface="Aptos Light" panose="020B0004020202020204" pitchFamily="34" charset="0"/>
              </a:rPr>
              <a:t>complan Kommunalberatung | 23.09.26 | Jahresforum der AG Historische Stadtkerne </a:t>
            </a:r>
          </a:p>
        </p:txBody>
      </p:sp>
    </p:spTree>
    <p:extLst>
      <p:ext uri="{BB962C8B-B14F-4D97-AF65-F5344CB8AC3E}">
        <p14:creationId xmlns:p14="http://schemas.microsoft.com/office/powerpoint/2010/main" val="2676798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8" r:id="rId2"/>
    <p:sldLayoutId id="2147483672" r:id="rId3"/>
    <p:sldLayoutId id="2147483682" r:id="rId4"/>
    <p:sldLayoutId id="2147483680" r:id="rId5"/>
    <p:sldLayoutId id="2147483670" r:id="rId6"/>
    <p:sldLayoutId id="2147483673" r:id="rId7"/>
    <p:sldLayoutId id="2147483674" r:id="rId8"/>
    <p:sldLayoutId id="2147483675" r:id="rId9"/>
    <p:sldLayoutId id="2147483665" r:id="rId10"/>
    <p:sldLayoutId id="2147483668" r:id="rId11"/>
    <p:sldLayoutId id="2147483676" r:id="rId12"/>
    <p:sldLayoutId id="2147483677" r:id="rId13"/>
    <p:sldLayoutId id="2147483681" r:id="rId14"/>
    <p:sldLayoutId id="2147483666" r:id="rId15"/>
  </p:sldLayoutIdLst>
  <p:hf sldNum="0" hdr="0" dt="0"/>
  <p:txStyles>
    <p:titleStyle>
      <a:lvl1pPr marL="0" algn="l" defTabSz="914400" rtl="0" eaLnBrk="1" latinLnBrk="0" hangingPunct="1">
        <a:lnSpc>
          <a:spcPct val="80000"/>
        </a:lnSpc>
        <a:spcBef>
          <a:spcPct val="0"/>
        </a:spcBef>
        <a:buNone/>
        <a:defRPr lang="de-DE" sz="5000" b="1" kern="1200" dirty="0">
          <a:solidFill>
            <a:schemeClr val="accent1"/>
          </a:solidFill>
          <a:latin typeface="Aptos Black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Calibri Light" panose="020F0302020204030204" pitchFamily="34" charset="0"/>
        <a:buChar char="≡"/>
        <a:defRPr sz="2000" kern="1200">
          <a:solidFill>
            <a:schemeClr val="tx1"/>
          </a:solidFill>
          <a:latin typeface="Aptos Light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mbol" panose="05050102010706020507" pitchFamily="18" charset="2"/>
        <a:buChar char="-"/>
        <a:defRPr sz="2000" kern="1200">
          <a:solidFill>
            <a:schemeClr val="tx1"/>
          </a:solidFill>
          <a:latin typeface="Aptos Light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mbol" panose="05050102010706020507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mbol" panose="05050102010706020507" pitchFamily="18" charset="2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22">
          <p15:clr>
            <a:srgbClr val="F26B43"/>
          </p15:clr>
        </p15:guide>
        <p15:guide id="2" pos="2819">
          <p15:clr>
            <a:srgbClr val="F26B43"/>
          </p15:clr>
        </p15:guide>
        <p15:guide id="3" pos="4906">
          <p15:clr>
            <a:srgbClr val="F26B43"/>
          </p15:clr>
        </p15:guide>
        <p15:guide id="4" pos="7151">
          <p15:clr>
            <a:srgbClr val="F26B43"/>
          </p15:clr>
        </p15:guide>
        <p15:guide id="5" pos="529">
          <p15:clr>
            <a:srgbClr val="F26B43"/>
          </p15:clr>
        </p15:guide>
        <p15:guide id="6" orient="horz" pos="4065">
          <p15:clr>
            <a:srgbClr val="F26B43"/>
          </p15:clr>
        </p15:guide>
        <p15:guide id="7" orient="horz" pos="3929">
          <p15:clr>
            <a:srgbClr val="F26B43"/>
          </p15:clr>
        </p15:guide>
        <p15:guide id="8" orient="horz" pos="618">
          <p15:clr>
            <a:srgbClr val="F26B43"/>
          </p15:clr>
        </p15:guide>
        <p15:guide id="9" orient="horz" pos="232">
          <p15:clr>
            <a:srgbClr val="F26B43"/>
          </p15:clr>
        </p15:guide>
        <p15:guide id="10" pos="2661">
          <p15:clr>
            <a:srgbClr val="F26B43"/>
          </p15:clr>
        </p15:guide>
        <p15:guide id="11" pos="5042">
          <p15:clr>
            <a:srgbClr val="F26B43"/>
          </p15:clr>
        </p15:guide>
        <p15:guide id="12" orient="horz" pos="2319">
          <p15:clr>
            <a:srgbClr val="F26B43"/>
          </p15:clr>
        </p15:guide>
        <p15:guide id="13" orient="horz" pos="24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hyperlink" Target="mailto:info@complangmbh.de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platzhalter 13">
            <a:extLst>
              <a:ext uri="{FF2B5EF4-FFF2-40B4-BE49-F238E27FC236}">
                <a16:creationId xmlns:a16="http://schemas.microsoft.com/office/drawing/2014/main" id="{516A66D4-AB3C-B708-32B3-709347C9E5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6837000" y="1503000"/>
            <a:ext cx="6858000" cy="3852000"/>
          </a:xfrm>
          <a:prstGeom prst="rect">
            <a:avLst/>
          </a:prstGeom>
        </p:spPr>
      </p:pic>
      <p:pic>
        <p:nvPicPr>
          <p:cNvPr id="5" name="Bildplatzhalter 4">
            <a:extLst>
              <a:ext uri="{FF2B5EF4-FFF2-40B4-BE49-F238E27FC236}">
                <a16:creationId xmlns:a16="http://schemas.microsoft.com/office/drawing/2014/main" id="{22EBCB22-D295-F6AB-7E47-726277A390D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90" r="921"/>
          <a:stretch>
            <a:fillRect/>
          </a:stretch>
        </p:blipFill>
        <p:spPr>
          <a:xfrm>
            <a:off x="1335640" y="4666089"/>
            <a:ext cx="2085654" cy="561549"/>
          </a:xfrm>
          <a:prstGeom prst="rect">
            <a:avLst/>
          </a:prstGeom>
        </p:spPr>
      </p:pic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BAA51368-A53D-10DD-7536-3738E6C2F37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de-DE" dirty="0"/>
              <a:t>23. September 2026</a:t>
            </a:r>
          </a:p>
          <a:p>
            <a:r>
              <a:rPr lang="de-DE" sz="1600" dirty="0">
                <a:latin typeface="Aptos Light" panose="020B0004020202020204" pitchFamily="34" charset="0"/>
              </a:rPr>
              <a:t>Oliver Schinke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C9984B5F-7B30-E539-0267-66F00370DE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Anpassung x 4</a:t>
            </a:r>
          </a:p>
        </p:txBody>
      </p:sp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8F44322F-04F6-4431-FF1D-83CDB30383C1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/>
          <a:lstStyle/>
          <a:p>
            <a:r>
              <a:rPr lang="de-DE" dirty="0"/>
              <a:t>Vom Kern in die Gesamtstadt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8BDAEDD9-4AD7-B5FC-A0BA-63D88956C729}"/>
              </a:ext>
            </a:extLst>
          </p:cNvPr>
          <p:cNvSpPr txBox="1"/>
          <p:nvPr/>
        </p:nvSpPr>
        <p:spPr>
          <a:xfrm>
            <a:off x="9919390" y="6504541"/>
            <a:ext cx="2272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solidFill>
                  <a:schemeClr val="bg1">
                    <a:lumMod val="95000"/>
                  </a:schemeClr>
                </a:solidFill>
              </a:rPr>
              <a:t>© complan Kommunalberatung</a:t>
            </a:r>
          </a:p>
        </p:txBody>
      </p:sp>
    </p:spTree>
    <p:extLst>
      <p:ext uri="{BB962C8B-B14F-4D97-AF65-F5344CB8AC3E}">
        <p14:creationId xmlns:p14="http://schemas.microsoft.com/office/powerpoint/2010/main" val="1869860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platzhalter 12">
            <a:extLst>
              <a:ext uri="{FF2B5EF4-FFF2-40B4-BE49-F238E27FC236}">
                <a16:creationId xmlns:a16="http://schemas.microsoft.com/office/drawing/2014/main" id="{3822184B-CF8E-21CD-CAB3-1C81E58372E4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9" name="Titel 8">
            <a:extLst>
              <a:ext uri="{FF2B5EF4-FFF2-40B4-BE49-F238E27FC236}">
                <a16:creationId xmlns:a16="http://schemas.microsoft.com/office/drawing/2014/main" id="{78880CC4-FB44-5F21-AE89-6A39311372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CF18C374-F9EC-A1A2-813E-523C9D353EC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de-DE" dirty="0"/>
              <a:t>Rahmenbedingungen</a:t>
            </a:r>
          </a:p>
          <a:p>
            <a:r>
              <a:rPr lang="de-DE" dirty="0"/>
              <a:t>Die vier Städte</a:t>
            </a:r>
          </a:p>
          <a:p>
            <a:r>
              <a:rPr lang="de-DE" dirty="0"/>
              <a:t>Zusammenfassung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124AD9D-E526-57D8-8FCB-00E5795DE3B3}"/>
              </a:ext>
            </a:extLst>
          </p:cNvPr>
          <p:cNvSpPr txBox="1"/>
          <p:nvPr/>
        </p:nvSpPr>
        <p:spPr>
          <a:xfrm>
            <a:off x="9919390" y="6504541"/>
            <a:ext cx="2272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solidFill>
                  <a:schemeClr val="bg1">
                    <a:lumMod val="95000"/>
                  </a:schemeClr>
                </a:solidFill>
              </a:rPr>
              <a:t>© complan Kommunalberatung</a:t>
            </a:r>
          </a:p>
        </p:txBody>
      </p:sp>
    </p:spTree>
    <p:extLst>
      <p:ext uri="{BB962C8B-B14F-4D97-AF65-F5344CB8AC3E}">
        <p14:creationId xmlns:p14="http://schemas.microsoft.com/office/powerpoint/2010/main" val="74059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2C85FE7-8CAF-1949-EE37-BB1A96F0B35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 dirty="0"/>
              <a:t>1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902D46C-B4F5-03EF-EEE9-CA6543C5810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 dirty="0"/>
              <a:t>Rahmenbedingungen</a:t>
            </a:r>
          </a:p>
        </p:txBody>
      </p:sp>
    </p:spTree>
    <p:extLst>
      <p:ext uri="{BB962C8B-B14F-4D97-AF65-F5344CB8AC3E}">
        <p14:creationId xmlns:p14="http://schemas.microsoft.com/office/powerpoint/2010/main" val="2852697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FB649-936D-6AC0-E71A-A274F7A0C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Klimaanpassung | LANUK Klima">
            <a:extLst>
              <a:ext uri="{FF2B5EF4-FFF2-40B4-BE49-F238E27FC236}">
                <a16:creationId xmlns:a16="http://schemas.microsoft.com/office/drawing/2014/main" id="{43F21B35-DEB9-6096-103D-A2F396DE18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443450"/>
            <a:ext cx="5933777" cy="5143500"/>
          </a:xfrm>
          <a:prstGeom prst="rect">
            <a:avLst/>
          </a:prstGeom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5EE0D3C1-2B91-0DF1-01D5-A26422FB87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Deutsche Anpassungsstrategie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644CD492-E4C7-E7B3-C47F-0733F5F9CCBD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de-DE" dirty="0"/>
              <a:t>gesamtstrategischer Kontext für die Klimaanpassung in Deutschland</a:t>
            </a:r>
          </a:p>
          <a:p>
            <a:r>
              <a:rPr lang="de-DE" dirty="0"/>
              <a:t>Definition wichtiger Wirkungszusammenhänge und Handlungsfelder</a:t>
            </a:r>
          </a:p>
          <a:p>
            <a:r>
              <a:rPr lang="de-DE" dirty="0"/>
              <a:t>Auswahl relevanter Handlungsfeld(cluster) individuell an Kommunen angepasst</a:t>
            </a:r>
          </a:p>
          <a:p>
            <a:r>
              <a:rPr lang="de-DE" dirty="0"/>
              <a:t>Überführung in Förderprogramm – Klimaanpassungsmanagement, Umsetzungsförderung</a:t>
            </a:r>
          </a:p>
          <a:p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9BFDA40D-A356-41E5-EF66-7C925FA615C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pPr algn="l"/>
            <a:r>
              <a:rPr lang="de-DE" dirty="0"/>
              <a:t>Bildquelle: LANUK NRW</a:t>
            </a:r>
          </a:p>
        </p:txBody>
      </p:sp>
    </p:spTree>
    <p:extLst>
      <p:ext uri="{BB962C8B-B14F-4D97-AF65-F5344CB8AC3E}">
        <p14:creationId xmlns:p14="http://schemas.microsoft.com/office/powerpoint/2010/main" val="2079065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5CDA52A5-9EE1-DDA8-BB14-7C6913EAAC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268"/>
          <a:stretch>
            <a:fillRect/>
          </a:stretch>
        </p:blipFill>
        <p:spPr>
          <a:xfrm>
            <a:off x="6154817" y="1799825"/>
            <a:ext cx="5832592" cy="4680000"/>
          </a:xfrm>
          <a:prstGeom prst="rect">
            <a:avLst/>
          </a:prstGeom>
        </p:spPr>
      </p:pic>
      <p:sp>
        <p:nvSpPr>
          <p:cNvPr id="4" name="Titel 3">
            <a:extLst>
              <a:ext uri="{FF2B5EF4-FFF2-40B4-BE49-F238E27FC236}">
                <a16:creationId xmlns:a16="http://schemas.microsoft.com/office/drawing/2014/main" id="{68A189CE-78CD-9C9A-889C-6CB499D89B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Übersicht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C9AA9846-18BA-0EC4-3B0D-8D746AE2E54C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de-DE" dirty="0"/>
              <a:t>Alte Hansestadt Lemgo</a:t>
            </a:r>
          </a:p>
          <a:p>
            <a:endParaRPr lang="de-DE" dirty="0"/>
          </a:p>
          <a:p>
            <a:r>
              <a:rPr lang="de-DE" dirty="0"/>
              <a:t>Bad Honnef</a:t>
            </a:r>
          </a:p>
          <a:p>
            <a:endParaRPr lang="de-DE" dirty="0"/>
          </a:p>
          <a:p>
            <a:r>
              <a:rPr lang="de-DE" dirty="0"/>
              <a:t>Arnsberg</a:t>
            </a:r>
          </a:p>
          <a:p>
            <a:endParaRPr lang="de-DE" dirty="0"/>
          </a:p>
          <a:p>
            <a:r>
              <a:rPr lang="de-DE" dirty="0"/>
              <a:t>Hattingen</a:t>
            </a:r>
          </a:p>
        </p:txBody>
      </p:sp>
      <p:sp>
        <p:nvSpPr>
          <p:cNvPr id="22" name="Textplatzhalter 21">
            <a:extLst>
              <a:ext uri="{FF2B5EF4-FFF2-40B4-BE49-F238E27FC236}">
                <a16:creationId xmlns:a16="http://schemas.microsoft.com/office/drawing/2014/main" id="{50692E6A-1263-8050-C0BF-79533D13C7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complan Kommunalberatung</a:t>
            </a:r>
          </a:p>
        </p:txBody>
      </p:sp>
      <p:sp>
        <p:nvSpPr>
          <p:cNvPr id="23" name="Textplatzhalter 22">
            <a:extLst>
              <a:ext uri="{FF2B5EF4-FFF2-40B4-BE49-F238E27FC236}">
                <a16:creationId xmlns:a16="http://schemas.microsoft.com/office/drawing/2014/main" id="{8299341A-5660-48DE-8EFC-71239128C73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complan Kommunalberatung</a:t>
            </a:r>
          </a:p>
        </p:txBody>
      </p:sp>
      <p:pic>
        <p:nvPicPr>
          <p:cNvPr id="3" name="Grafik 2" descr="Datei:Wappen Bad Honnef.png – Wikipedia">
            <a:extLst>
              <a:ext uri="{FF2B5EF4-FFF2-40B4-BE49-F238E27FC236}">
                <a16:creationId xmlns:a16="http://schemas.microsoft.com/office/drawing/2014/main" id="{C16F7A70-134D-09C0-FA69-D4942F9890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1123" y="5373443"/>
            <a:ext cx="538870" cy="592465"/>
          </a:xfrm>
          <a:prstGeom prst="rect">
            <a:avLst/>
          </a:prstGeom>
        </p:spPr>
      </p:pic>
      <p:pic>
        <p:nvPicPr>
          <p:cNvPr id="6" name="Grafik 5" descr="Stadtmarke">
            <a:extLst>
              <a:ext uri="{FF2B5EF4-FFF2-40B4-BE49-F238E27FC236}">
                <a16:creationId xmlns:a16="http://schemas.microsoft.com/office/drawing/2014/main" id="{110A516D-F4F3-9999-819C-5747C8FF68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3888" y="3955510"/>
            <a:ext cx="637267" cy="688617"/>
          </a:xfrm>
          <a:prstGeom prst="rect">
            <a:avLst/>
          </a:prstGeom>
        </p:spPr>
      </p:pic>
      <p:pic>
        <p:nvPicPr>
          <p:cNvPr id="7" name="Grafik 6" descr="Erklärung der Homepage in Leichter Sprache | Stadt Hattingen">
            <a:extLst>
              <a:ext uri="{FF2B5EF4-FFF2-40B4-BE49-F238E27FC236}">
                <a16:creationId xmlns:a16="http://schemas.microsoft.com/office/drawing/2014/main" id="{012979A9-BA00-1EA2-5065-FEF1C1D11CF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865" t="33992" r="16947" b="39178"/>
          <a:stretch>
            <a:fillRect/>
          </a:stretch>
        </p:blipFill>
        <p:spPr>
          <a:xfrm>
            <a:off x="6141642" y="4183629"/>
            <a:ext cx="1651879" cy="339137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9444D7F-BDD9-370A-001E-73FFC701285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7766" t="14118" r="9085" b="13889"/>
          <a:stretch>
            <a:fillRect/>
          </a:stretch>
        </p:blipFill>
        <p:spPr>
          <a:xfrm>
            <a:off x="10004229" y="2864369"/>
            <a:ext cx="1160224" cy="736672"/>
          </a:xfrm>
          <a:prstGeom prst="rect">
            <a:avLst/>
          </a:prstGeom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F69ADAFE-1E3D-8735-2624-8B3594F07500}"/>
              </a:ext>
            </a:extLst>
          </p:cNvPr>
          <p:cNvSpPr/>
          <p:nvPr/>
        </p:nvSpPr>
        <p:spPr>
          <a:xfrm>
            <a:off x="7840306" y="5597676"/>
            <a:ext cx="144000" cy="144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B14A449E-C269-AB1C-ACFF-C2000C75D21C}"/>
              </a:ext>
            </a:extLst>
          </p:cNvPr>
          <p:cNvSpPr/>
          <p:nvPr/>
        </p:nvSpPr>
        <p:spPr>
          <a:xfrm>
            <a:off x="7840306" y="4281198"/>
            <a:ext cx="144000" cy="144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A3226AEC-DE68-B8DA-6EFA-EEEE852D9547}"/>
              </a:ext>
            </a:extLst>
          </p:cNvPr>
          <p:cNvSpPr/>
          <p:nvPr/>
        </p:nvSpPr>
        <p:spPr>
          <a:xfrm>
            <a:off x="8729710" y="4209198"/>
            <a:ext cx="144000" cy="144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FB4006C0-C878-007B-EB06-1BE8DAD7D9B3}"/>
              </a:ext>
            </a:extLst>
          </p:cNvPr>
          <p:cNvSpPr/>
          <p:nvPr/>
        </p:nvSpPr>
        <p:spPr>
          <a:xfrm>
            <a:off x="9753412" y="3166112"/>
            <a:ext cx="144000" cy="144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7C289D93-BD35-F26C-79B3-E04C2591F8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71113" y="37427"/>
            <a:ext cx="2767249" cy="2258724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C1B695BA-2466-B1E2-9E30-2D3A39FD4B1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9956" y="154056"/>
            <a:ext cx="3421519" cy="2120083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C0312B7C-E957-8430-513C-9034D4EDA41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94297" y="1514147"/>
            <a:ext cx="3089606" cy="261619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BD2B4E4-F808-157A-576B-28F9F7DDA4F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25633" y="4546174"/>
            <a:ext cx="3439181" cy="1845634"/>
          </a:xfrm>
          <a:prstGeom prst="rect">
            <a:avLst/>
          </a:prstGeom>
        </p:spPr>
      </p:pic>
      <p:sp>
        <p:nvSpPr>
          <p:cNvPr id="2" name="Textplatzhalter 9">
            <a:extLst>
              <a:ext uri="{FF2B5EF4-FFF2-40B4-BE49-F238E27FC236}">
                <a16:creationId xmlns:a16="http://schemas.microsoft.com/office/drawing/2014/main" id="{D20CB0F5-3133-9F68-F35A-A6CD1BAFC155}"/>
              </a:ext>
            </a:extLst>
          </p:cNvPr>
          <p:cNvSpPr txBox="1">
            <a:spLocks/>
          </p:cNvSpPr>
          <p:nvPr/>
        </p:nvSpPr>
        <p:spPr>
          <a:xfrm>
            <a:off x="6307611" y="6415088"/>
            <a:ext cx="5832001" cy="217487"/>
          </a:xfrm>
          <a:prstGeom prst="rect">
            <a:avLst/>
          </a:prstGeom>
        </p:spPr>
        <p:txBody>
          <a:bodyPr/>
          <a:lstStyle>
            <a:lvl1pPr marL="22860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Calibri Light" panose="020F0302020204030204" pitchFamily="34" charset="0"/>
              <a:buNone/>
              <a:defRPr sz="1200" kern="1200">
                <a:solidFill>
                  <a:schemeClr val="tx1"/>
                </a:solidFill>
                <a:latin typeface="Aptos Light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Aptos Light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dirty="0"/>
              <a:t>Bildquelle: complan Kommunalberatung</a:t>
            </a:r>
          </a:p>
        </p:txBody>
      </p:sp>
    </p:spTree>
    <p:extLst>
      <p:ext uri="{BB962C8B-B14F-4D97-AF65-F5344CB8AC3E}">
        <p14:creationId xmlns:p14="http://schemas.microsoft.com/office/powerpoint/2010/main" val="2372722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20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FE578-6F65-4149-869D-0A108F6F2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2BD82D18-F09A-7C1F-D4EB-FFDD1C4D7087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731211" y="1224000"/>
            <a:ext cx="4680000" cy="5832000"/>
          </a:xfrm>
          <a:prstGeom prst="rect">
            <a:avLst/>
          </a:prstGeom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49166C79-29E9-D4B3-1EBE-28001DF2C0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Gemeinsame Herausforderungen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4F51043A-AA65-C58F-28E3-0AD7E687C627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de-DE" dirty="0"/>
              <a:t>Historische Siedlungsbereiche </a:t>
            </a:r>
          </a:p>
          <a:p>
            <a:pPr lvl="1"/>
            <a:r>
              <a:rPr lang="de-DE" dirty="0"/>
              <a:t>Denkmalschutz</a:t>
            </a:r>
          </a:p>
          <a:p>
            <a:pPr lvl="1"/>
            <a:r>
              <a:rPr lang="de-DE" dirty="0"/>
              <a:t>hohe Versiegelung; wenig Grün und Verschattung</a:t>
            </a:r>
          </a:p>
          <a:p>
            <a:pPr lvl="1"/>
            <a:r>
              <a:rPr lang="de-DE" dirty="0"/>
              <a:t>Anforderungen an Veranstaltungsflächen</a:t>
            </a:r>
          </a:p>
          <a:p>
            <a:pPr lvl="1"/>
            <a:r>
              <a:rPr lang="de-DE" dirty="0"/>
              <a:t>Aufenthaltsqualität</a:t>
            </a:r>
          </a:p>
          <a:p>
            <a:pPr lvl="1"/>
            <a:r>
              <a:rPr lang="de-DE" dirty="0"/>
              <a:t>großer Bevölkerungsanteil außerhalb der Kerne</a:t>
            </a:r>
          </a:p>
          <a:p>
            <a:r>
              <a:rPr lang="de-DE" dirty="0"/>
              <a:t>Flüsse </a:t>
            </a:r>
          </a:p>
          <a:p>
            <a:r>
              <a:rPr lang="de-DE" dirty="0"/>
              <a:t>Topografie</a:t>
            </a:r>
          </a:p>
          <a:p>
            <a:r>
              <a:rPr lang="de-DE" b="1" dirty="0"/>
              <a:t>Klimaanpassungsmaßnahmen in den Raum bringen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FA6400CB-6476-AFA6-DE19-3CE16BC14DC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© complan Kommunalberatung</a:t>
            </a:r>
          </a:p>
        </p:txBody>
      </p:sp>
    </p:spTree>
    <p:extLst>
      <p:ext uri="{BB962C8B-B14F-4D97-AF65-F5344CB8AC3E}">
        <p14:creationId xmlns:p14="http://schemas.microsoft.com/office/powerpoint/2010/main" val="3821165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18E75-0DB5-2E7A-758F-3896B34B0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>
            <a:extLst>
              <a:ext uri="{FF2B5EF4-FFF2-40B4-BE49-F238E27FC236}">
                <a16:creationId xmlns:a16="http://schemas.microsoft.com/office/drawing/2014/main" id="{A485BF01-F45E-A7C3-C669-31A3D2C1F9F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 dirty="0"/>
              <a:t>2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CA00948A-7AB9-E693-1A8A-A77D4E6B4B2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 dirty="0"/>
              <a:t>Die vier Städte</a:t>
            </a:r>
          </a:p>
        </p:txBody>
      </p:sp>
    </p:spTree>
    <p:extLst>
      <p:ext uri="{BB962C8B-B14F-4D97-AF65-F5344CB8AC3E}">
        <p14:creationId xmlns:p14="http://schemas.microsoft.com/office/powerpoint/2010/main" val="3731525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17452-9254-EA33-4ECA-EB92847AD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48478135-6DCB-2348-E52A-0625748A01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06000" y="252000"/>
            <a:ext cx="2081212" cy="1447340"/>
          </a:xfrm>
          <a:prstGeom prst="rect">
            <a:avLst/>
          </a:prstGeom>
        </p:spPr>
      </p:pic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8AAA4EA2-76A6-65FA-AC73-D51EA05D62F2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" r="3269"/>
          <a:stretch/>
        </p:blipFill>
        <p:spPr>
          <a:prstGeom prst="rect">
            <a:avLst/>
          </a:prstGeom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88BB57D6-37CF-5A4D-4B06-9E7C94AC38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Alte Hansestadt Lemgo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B12AE12-91CC-BFD9-E084-56EBF2A69DE2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de-DE" dirty="0"/>
              <a:t>entstanden aus Kreuzungspunkt mittelalterlicher Handelswege</a:t>
            </a:r>
          </a:p>
          <a:p>
            <a:r>
              <a:rPr lang="de-DE" dirty="0"/>
              <a:t>gut erhaltene Bebauungsstruktur trotz Zerstörungen im Dreißigjährigen Krieg</a:t>
            </a:r>
          </a:p>
          <a:p>
            <a:r>
              <a:rPr lang="de-DE" dirty="0"/>
              <a:t>umgeben von einem grünen Wall</a:t>
            </a:r>
          </a:p>
          <a:p>
            <a:r>
              <a:rPr lang="de-DE" dirty="0"/>
              <a:t>Klimaanpassung als ISEK-Ergänzung</a:t>
            </a:r>
          </a:p>
          <a:p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1C3580F0-4C39-2A1A-F3D1-ECE19A46D56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© complan Kommunalberatung</a:t>
            </a:r>
          </a:p>
        </p:txBody>
      </p:sp>
    </p:spTree>
    <p:extLst>
      <p:ext uri="{BB962C8B-B14F-4D97-AF65-F5344CB8AC3E}">
        <p14:creationId xmlns:p14="http://schemas.microsoft.com/office/powerpoint/2010/main" val="2997388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FA209-79AE-E385-FAFE-F26C4E4DA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92B84DA7-8B24-4A74-0B55-F6CCF0814246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9" r="3269"/>
          <a:stretch/>
        </p:blipFill>
        <p:spPr>
          <a:prstGeom prst="rect">
            <a:avLst/>
          </a:prstGeom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69D45E3A-65A7-DDCB-E0BE-A3867ACB7F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Alte Hansestadt Lemgo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CED1683A-A039-14F9-FE10-FC87B0A04E6F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de-DE" dirty="0"/>
              <a:t>verschiedene sektorale Konzepte </a:t>
            </a:r>
            <a:r>
              <a:rPr lang="de-DE" dirty="0">
                <a:sym typeface="Wingdings" panose="05000000000000000000" pitchFamily="2" charset="2"/>
              </a:rPr>
              <a:t> hoher Grad an Beteiligung, viele Maßnahmen</a:t>
            </a:r>
            <a:r>
              <a:rPr lang="de-DE" dirty="0"/>
              <a:t> </a:t>
            </a:r>
          </a:p>
          <a:p>
            <a:r>
              <a:rPr lang="de-DE" dirty="0"/>
              <a:t>Lücken identifizieren und Synergien nutzen</a:t>
            </a:r>
          </a:p>
          <a:p>
            <a:r>
              <a:rPr lang="de-DE" dirty="0"/>
              <a:t>Starkregen- und Hochwasserschutz</a:t>
            </a:r>
          </a:p>
          <a:p>
            <a:r>
              <a:rPr lang="de-DE" dirty="0"/>
              <a:t>Monitoring und Nachsteuerung</a:t>
            </a:r>
          </a:p>
          <a:p>
            <a:r>
              <a:rPr lang="de-DE" dirty="0"/>
              <a:t>Förderung urbaner Biodiversität</a:t>
            </a:r>
          </a:p>
          <a:p>
            <a:r>
              <a:rPr lang="de-DE" dirty="0"/>
              <a:t>angesiedelt in der Stadtplanung – kein eigenes Klimaanpassungsmanagement</a:t>
            </a:r>
          </a:p>
          <a:p>
            <a:r>
              <a:rPr lang="de-DE" dirty="0"/>
              <a:t>hohe Ortsschärfe erarbeiteter Maßnahmen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F086B3D9-B5DC-EA4F-E919-C968D1F88A3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© complan Kommunalberatung</a:t>
            </a:r>
          </a:p>
        </p:txBody>
      </p:sp>
    </p:spTree>
    <p:extLst>
      <p:ext uri="{BB962C8B-B14F-4D97-AF65-F5344CB8AC3E}">
        <p14:creationId xmlns:p14="http://schemas.microsoft.com/office/powerpoint/2010/main" val="3755430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6964F-6B53-B4EC-45FE-4E97F498D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3D79D2E8-D80F-9F47-7F62-1F75BA5F88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Bad Honnef</a:t>
            </a:r>
          </a:p>
        </p:txBody>
      </p:sp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4B21F258-DE71-1689-0FFB-ECEBEF68337E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6722270" y="1215233"/>
            <a:ext cx="4698997" cy="5830888"/>
          </a:xfrm>
          <a:prstGeom prst="rect">
            <a:avLst/>
          </a:prstGeom>
        </p:spPr>
      </p:pic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8509DAFE-F1C1-BC10-2D03-80EEB373313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5937" y="1781178"/>
            <a:ext cx="5820063" cy="4703760"/>
          </a:xfrm>
        </p:spPr>
        <p:txBody>
          <a:bodyPr/>
          <a:lstStyle/>
          <a:p>
            <a:pPr indent="-228600">
              <a:spcBef>
                <a:spcPts val="1400"/>
              </a:spcBef>
              <a:buFont typeface="Symbol" panose="05050102010706020507" pitchFamily="18" charset="2"/>
              <a:buChar char="-"/>
            </a:pPr>
            <a:r>
              <a:rPr lang="de-DE" sz="2000" dirty="0"/>
              <a:t>kleiner Innenstadtbereich mit Fußgängerzone, Kirchplatz und Rathaus</a:t>
            </a:r>
          </a:p>
          <a:p>
            <a:pPr indent="-228600">
              <a:spcBef>
                <a:spcPts val="1400"/>
              </a:spcBef>
              <a:buFont typeface="Symbol" panose="05050102010706020507" pitchFamily="18" charset="2"/>
              <a:buChar char="-"/>
            </a:pPr>
            <a:r>
              <a:rPr lang="de-DE" sz="2000" dirty="0"/>
              <a:t>kleinere Plätze und Brunnen über das Zentrum verteilt</a:t>
            </a:r>
          </a:p>
          <a:p>
            <a:pPr indent="-228600">
              <a:spcBef>
                <a:spcPts val="1400"/>
              </a:spcBef>
              <a:buFont typeface="Symbol" panose="05050102010706020507" pitchFamily="18" charset="2"/>
              <a:buChar char="-"/>
            </a:pPr>
            <a:r>
              <a:rPr lang="de-DE" sz="2000" dirty="0"/>
              <a:t>punktuelle Ergänzung der Struktur durch Neubauten </a:t>
            </a:r>
          </a:p>
          <a:p>
            <a:pPr indent="-228600">
              <a:spcBef>
                <a:spcPts val="1400"/>
              </a:spcBef>
              <a:buFont typeface="Symbol" panose="05050102010706020507" pitchFamily="18" charset="2"/>
              <a:buChar char="-"/>
            </a:pPr>
            <a:r>
              <a:rPr lang="de-DE" sz="2000" dirty="0"/>
              <a:t>Umgestaltung des Rathausumfeldes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3B57039D-0BB3-A325-0A4A-D0EDEF5EE39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© complan Kommunalberatung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07E50FA-C3D7-E343-5EB4-94FA12CB9F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0105" y="252000"/>
            <a:ext cx="1847501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620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88D09-8D55-9644-37D5-87828CCB6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platzhalter 13">
            <a:extLst>
              <a:ext uri="{FF2B5EF4-FFF2-40B4-BE49-F238E27FC236}">
                <a16:creationId xmlns:a16="http://schemas.microsoft.com/office/drawing/2014/main" id="{675F2A11-E4FD-CF8C-D3AA-14A027AB2E43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3762375" y="2214562"/>
            <a:ext cx="4679950" cy="3851275"/>
          </a:xfrm>
          <a:prstGeom prst="rect">
            <a:avLst/>
          </a:prstGeom>
        </p:spPr>
      </p:pic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3EE586D7-5F16-E0D7-2F51-455915CA2C11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36000" y="1800000"/>
            <a:ext cx="3852000" cy="4680000"/>
          </a:xfrm>
          <a:prstGeom prst="rect">
            <a:avLst/>
          </a:prstGeom>
        </p:spPr>
      </p:pic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10677A02-810D-8306-7159-41C853AADC32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de-DE" dirty="0"/>
              <a:t>hohe landschaftliche Vielfalt</a:t>
            </a:r>
          </a:p>
          <a:p>
            <a:r>
              <a:rPr lang="de-DE" dirty="0"/>
              <a:t>Hoch- sowie Niedrigwasser und Verlandung als Herausforderungen</a:t>
            </a:r>
          </a:p>
          <a:p>
            <a:r>
              <a:rPr lang="de-DE" dirty="0"/>
              <a:t>Hitze im Rheintal deutlich spürbar </a:t>
            </a:r>
            <a:r>
              <a:rPr lang="de-DE" dirty="0">
                <a:sym typeface="Wingdings" panose="05000000000000000000" pitchFamily="2" charset="2"/>
              </a:rPr>
              <a:t> Hitzeschutz als konzeptioneller Schwerpunkt</a:t>
            </a:r>
          </a:p>
          <a:p>
            <a:r>
              <a:rPr lang="de-DE" dirty="0">
                <a:sym typeface="Wingdings" panose="05000000000000000000" pitchFamily="2" charset="2"/>
              </a:rPr>
              <a:t>Handlungsfähigkeit des Bevölkerungs- und Katastrophenschutzes</a:t>
            </a:r>
          </a:p>
          <a:p>
            <a:r>
              <a:rPr lang="de-DE" dirty="0">
                <a:sym typeface="Wingdings" panose="05000000000000000000" pitchFamily="2" charset="2"/>
              </a:rPr>
              <a:t>Stadtwald sichern</a:t>
            </a:r>
          </a:p>
          <a:p>
            <a:r>
              <a:rPr lang="de-DE" dirty="0">
                <a:sym typeface="Wingdings" panose="05000000000000000000" pitchFamily="2" charset="2"/>
              </a:rPr>
              <a:t>Frischluftschneise </a:t>
            </a:r>
            <a:r>
              <a:rPr lang="de-DE" dirty="0" err="1">
                <a:sym typeface="Wingdings" panose="05000000000000000000" pitchFamily="2" charset="2"/>
              </a:rPr>
              <a:t>Selhof</a:t>
            </a:r>
            <a:endParaRPr lang="de-DE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64189F54-681F-B22A-1A7C-0E9EA93803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Bad Honnef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9596EE44-74F2-D4C6-0AED-78FDCE2483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indent="-228600">
              <a:spcBef>
                <a:spcPts val="1400"/>
              </a:spcBef>
              <a:buFont typeface="Symbol" panose="05050102010706020507" pitchFamily="18" charset="2"/>
              <a:buChar char="-"/>
            </a:pPr>
            <a:endParaRPr lang="de-DE" sz="2000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F05B5B9D-FCFE-21A3-EE51-FF7DFE78DE1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de-DE" dirty="0">
                <a:solidFill>
                  <a:schemeClr val="tx1">
                    <a:lumMod val="95000"/>
                    <a:lumOff val="5000"/>
                  </a:schemeClr>
                </a:solidFill>
              </a:rPr>
              <a:t>© complan Kommunalberatung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A2E18DB-3EC3-E4F1-94D9-62B985C7688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© complan Kommunalberatung</a:t>
            </a:r>
          </a:p>
        </p:txBody>
      </p:sp>
    </p:spTree>
    <p:extLst>
      <p:ext uri="{BB962C8B-B14F-4D97-AF65-F5344CB8AC3E}">
        <p14:creationId xmlns:p14="http://schemas.microsoft.com/office/powerpoint/2010/main" val="1936708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5E919-1472-FD5F-EE8D-8BDD8FD9F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platzhalter 11">
            <a:extLst>
              <a:ext uri="{FF2B5EF4-FFF2-40B4-BE49-F238E27FC236}">
                <a16:creationId xmlns:a16="http://schemas.microsoft.com/office/drawing/2014/main" id="{2B1BE084-5D8E-9FBE-3AD1-21BCBC89AB07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3762375" y="2214562"/>
            <a:ext cx="4679950" cy="3851275"/>
          </a:xfrm>
          <a:prstGeom prst="rect">
            <a:avLst/>
          </a:prstGeom>
        </p:spPr>
      </p:pic>
      <p:pic>
        <p:nvPicPr>
          <p:cNvPr id="14" name="Bildplatzhalter 13">
            <a:extLst>
              <a:ext uri="{FF2B5EF4-FFF2-40B4-BE49-F238E27FC236}">
                <a16:creationId xmlns:a16="http://schemas.microsoft.com/office/drawing/2014/main" id="{6EE46135-6FAD-D451-E64E-AA28176D64CA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49E270EB-4E5A-BD14-1FD0-8499E1564FE1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de-DE" dirty="0"/>
              <a:t>mittelalterliches Zentrum auf einem Bergrücken (bewegtes Gelände)</a:t>
            </a:r>
          </a:p>
          <a:p>
            <a:r>
              <a:rPr lang="de-DE" dirty="0"/>
              <a:t>umflossen von der Ruhr</a:t>
            </a:r>
          </a:p>
          <a:p>
            <a:r>
              <a:rPr lang="de-DE" dirty="0"/>
              <a:t>Ruine des kurfürstlichen Schlosses</a:t>
            </a:r>
          </a:p>
          <a:p>
            <a:r>
              <a:rPr lang="de-DE" dirty="0"/>
              <a:t>klassizistische Stadterweiterung</a:t>
            </a:r>
          </a:p>
          <a:p>
            <a:endParaRPr lang="de-DE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8A9CAB36-97D8-7337-9811-793712E4E9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Arnsberg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A1B486F3-6418-0574-6937-581145207D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complan Kommunalberatung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BB75932-0FAA-8B6B-FF95-EBBF91E44AE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© complan Kommunalberatung</a:t>
            </a:r>
          </a:p>
          <a:p>
            <a:endParaRPr lang="de-DE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DE9E31D-33A2-71E6-D6B3-A646A011ABC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© complan Kommunalberatung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D16C579-C1F0-A81B-1C59-500C049E61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56618" y="156994"/>
            <a:ext cx="919382" cy="158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321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1CAF1-F51B-92FD-52CF-D6197A3DF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platzhalter 13">
            <a:extLst>
              <a:ext uri="{FF2B5EF4-FFF2-40B4-BE49-F238E27FC236}">
                <a16:creationId xmlns:a16="http://schemas.microsoft.com/office/drawing/2014/main" id="{BD41D7D0-83B9-3A67-907A-C0ABCB8FB116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066BACB1-F15C-49AB-FC33-51E28E0743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Arnsberg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CD76729B-C6BC-4EC1-6E85-A40563850E4F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de-DE" dirty="0"/>
              <a:t>weite Wege und eingespielte Verflechtungsbereiche</a:t>
            </a:r>
          </a:p>
          <a:p>
            <a:r>
              <a:rPr lang="de-DE" dirty="0"/>
              <a:t>Ruhr weitgehend renaturiert, weiterer Bedarf bei Bächen und Zuflüssen</a:t>
            </a:r>
          </a:p>
          <a:p>
            <a:r>
              <a:rPr lang="de-DE" dirty="0"/>
              <a:t>Arnsberger Wald geschädigt und bisher wasserableitend</a:t>
            </a:r>
          </a:p>
          <a:p>
            <a:r>
              <a:rPr lang="de-DE" dirty="0"/>
              <a:t>Zuordnung von Maßnahmen über Raumtypen</a:t>
            </a:r>
          </a:p>
          <a:p>
            <a:r>
              <a:rPr lang="de-DE" dirty="0"/>
              <a:t>Andocken an Gelegenheitsfenster</a:t>
            </a:r>
          </a:p>
          <a:p>
            <a:r>
              <a:rPr lang="de-DE" dirty="0"/>
              <a:t>Interkommunale Zusammen-arbeit und digitale Transparenz</a:t>
            </a:r>
          </a:p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8A71328-E687-90AB-5FE4-D6EB9F37CA1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 dirty="0">
                <a:solidFill>
                  <a:schemeClr val="bg1">
                    <a:lumMod val="95000"/>
                  </a:schemeClr>
                </a:solidFill>
              </a:rPr>
              <a:t>© complan Kommunalberatung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EF8F697A-3B78-B291-619F-1EAF2914A9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2822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46891-69E1-3A85-6B19-8F0BD9877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0A15B59C-4AD6-C334-E8B1-C86068A796AB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5" r="14895"/>
          <a:stretch/>
        </p:blipFill>
        <p:spPr>
          <a:prstGeom prst="rect">
            <a:avLst/>
          </a:prstGeom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863E8DBA-6D95-598B-FAD6-5CDDA2D171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Hattingen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EE545389-6A12-DEAE-2299-23944167F21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de-DE" dirty="0"/>
              <a:t>© Stadt Hattingen</a:t>
            </a:r>
          </a:p>
        </p:txBody>
      </p:sp>
      <p:sp>
        <p:nvSpPr>
          <p:cNvPr id="2" name="Inhaltsplatzhalter 4">
            <a:extLst>
              <a:ext uri="{FF2B5EF4-FFF2-40B4-BE49-F238E27FC236}">
                <a16:creationId xmlns:a16="http://schemas.microsoft.com/office/drawing/2014/main" id="{299DB0E4-44D6-7B7A-D9BC-740B1CB77D7B}"/>
              </a:ext>
            </a:extLst>
          </p:cNvPr>
          <p:cNvSpPr txBox="1">
            <a:spLocks/>
          </p:cNvSpPr>
          <p:nvPr/>
        </p:nvSpPr>
        <p:spPr>
          <a:xfrm>
            <a:off x="216000" y="1800000"/>
            <a:ext cx="5832000" cy="4680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Calibri Light" panose="020F0302020204030204" pitchFamily="34" charset="0"/>
              <a:buChar char="≡"/>
              <a:defRPr sz="2000" kern="1200">
                <a:solidFill>
                  <a:schemeClr val="tx1"/>
                </a:solidFill>
                <a:latin typeface="Aptos Light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Aptos Light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400"/>
              </a:spcBef>
              <a:buFont typeface="Symbol" panose="05050102010706020507" pitchFamily="18" charset="2"/>
              <a:buChar char="-"/>
            </a:pPr>
            <a:r>
              <a:rPr lang="de-DE" dirty="0">
                <a:latin typeface="Aptos" panose="020B0004020202020204" pitchFamily="34" charset="0"/>
              </a:rPr>
              <a:t>mittelalterliche Struktur mit zahlreichen Fachwerkbauten und Baudenkmälern</a:t>
            </a:r>
          </a:p>
          <a:p>
            <a:pPr>
              <a:spcBef>
                <a:spcPts val="1400"/>
              </a:spcBef>
              <a:buFont typeface="Symbol" panose="05050102010706020507" pitchFamily="18" charset="2"/>
              <a:buChar char="-"/>
            </a:pPr>
            <a:r>
              <a:rPr lang="de-DE" dirty="0">
                <a:latin typeface="Aptos" panose="020B0004020202020204" pitchFamily="34" charset="0"/>
              </a:rPr>
              <a:t>punktuelle Grünbereiche umgeben den Kern</a:t>
            </a:r>
          </a:p>
          <a:p>
            <a:pPr>
              <a:spcBef>
                <a:spcPts val="1400"/>
              </a:spcBef>
              <a:buFont typeface="Symbol" panose="05050102010706020507" pitchFamily="18" charset="2"/>
              <a:buChar char="-"/>
            </a:pPr>
            <a:r>
              <a:rPr lang="de-DE" dirty="0">
                <a:latin typeface="Aptos" panose="020B0004020202020204" pitchFamily="34" charset="0"/>
              </a:rPr>
              <a:t>Problem der Durchlüftung und Frischluftzufuhr</a:t>
            </a:r>
          </a:p>
          <a:p>
            <a:pPr>
              <a:spcBef>
                <a:spcPts val="1400"/>
              </a:spcBef>
              <a:buFont typeface="Symbol" panose="05050102010706020507" pitchFamily="18" charset="2"/>
              <a:buChar char="-"/>
            </a:pPr>
            <a:r>
              <a:rPr lang="de-DE" dirty="0">
                <a:latin typeface="Aptos" panose="020B0004020202020204" pitchFamily="34" charset="0"/>
              </a:rPr>
              <a:t>2. historischer Ortskern Blankenstein</a:t>
            </a:r>
          </a:p>
          <a:p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4A8CE0B-EDAF-BBA2-8FD3-D64235949D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1972" y="252000"/>
            <a:ext cx="1964056" cy="144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476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13D19-F7D4-96C9-569E-D24419B70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396330F9-2C3E-7911-BF6E-7C82692099A0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7" name="Titel 6">
            <a:extLst>
              <a:ext uri="{FF2B5EF4-FFF2-40B4-BE49-F238E27FC236}">
                <a16:creationId xmlns:a16="http://schemas.microsoft.com/office/drawing/2014/main" id="{ED9AC645-916E-8BC9-2088-D3699ED040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Hattingen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5A51EDC2-4AF0-A66D-A8A0-BDBA45CF11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© Stadt Hattingen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04411FD-D7CA-583D-6325-568C22BDE85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de-DE" dirty="0"/>
              <a:t>© Stadt Hattingen</a:t>
            </a:r>
          </a:p>
        </p:txBody>
      </p:sp>
      <p:sp>
        <p:nvSpPr>
          <p:cNvPr id="2" name="Inhaltsplatzhalter 4">
            <a:extLst>
              <a:ext uri="{FF2B5EF4-FFF2-40B4-BE49-F238E27FC236}">
                <a16:creationId xmlns:a16="http://schemas.microsoft.com/office/drawing/2014/main" id="{C9B3B88A-2ADC-B496-3B6F-D81994F65255}"/>
              </a:ext>
            </a:extLst>
          </p:cNvPr>
          <p:cNvSpPr txBox="1">
            <a:spLocks/>
          </p:cNvSpPr>
          <p:nvPr/>
        </p:nvSpPr>
        <p:spPr>
          <a:xfrm>
            <a:off x="216000" y="1800000"/>
            <a:ext cx="5832000" cy="4680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Calibri Light" panose="020F0302020204030204" pitchFamily="34" charset="0"/>
              <a:buChar char="≡"/>
              <a:defRPr sz="2000" kern="1200">
                <a:solidFill>
                  <a:schemeClr val="tx1"/>
                </a:solidFill>
                <a:latin typeface="Aptos Light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Aptos Light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400"/>
              </a:spcBef>
              <a:buFont typeface="Symbol" panose="05050102010706020507" pitchFamily="18" charset="2"/>
              <a:buChar char="-"/>
            </a:pPr>
            <a:r>
              <a:rPr lang="de-DE" dirty="0">
                <a:latin typeface="Aptos" panose="020B0004020202020204" pitchFamily="34" charset="0"/>
              </a:rPr>
              <a:t>hohe Betroffenheit durch Starkregenereignis 2021</a:t>
            </a:r>
          </a:p>
          <a:p>
            <a:pPr>
              <a:spcBef>
                <a:spcPts val="1400"/>
              </a:spcBef>
              <a:buFont typeface="Symbol" panose="05050102010706020507" pitchFamily="18" charset="2"/>
              <a:buChar char="-"/>
            </a:pPr>
            <a:r>
              <a:rPr lang="de-DE" dirty="0">
                <a:latin typeface="Aptos" panose="020B0004020202020204" pitchFamily="34" charset="0"/>
              </a:rPr>
              <a:t>Entsiegelung, Schutzmaßnahmen, Aufklärung und Information</a:t>
            </a:r>
          </a:p>
          <a:p>
            <a:pPr>
              <a:spcBef>
                <a:spcPts val="1400"/>
              </a:spcBef>
              <a:buFont typeface="Symbol" panose="05050102010706020507" pitchFamily="18" charset="2"/>
              <a:buChar char="-"/>
            </a:pPr>
            <a:r>
              <a:rPr lang="de-DE" dirty="0">
                <a:latin typeface="Aptos" panose="020B0004020202020204" pitchFamily="34" charset="0"/>
              </a:rPr>
              <a:t>Fokus auf städtische Gebäude, Spielplätze, Schulhöfe</a:t>
            </a:r>
          </a:p>
          <a:p>
            <a:pPr>
              <a:spcBef>
                <a:spcPts val="1400"/>
              </a:spcBef>
              <a:buFont typeface="Symbol" panose="05050102010706020507" pitchFamily="18" charset="2"/>
              <a:buChar char="-"/>
            </a:pPr>
            <a:r>
              <a:rPr lang="de-DE" dirty="0">
                <a:latin typeface="Aptos" panose="020B0004020202020204" pitchFamily="34" charset="0"/>
              </a:rPr>
              <a:t>Anpassung der Land- und Forstwirtschaft sehr bedeutsam, insb. im südlichen Stadtgebiet</a:t>
            </a:r>
          </a:p>
          <a:p>
            <a:pPr marL="0" indent="0">
              <a:spcBef>
                <a:spcPts val="1400"/>
              </a:spcBef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860818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A330C-5CFB-F78F-855B-32EA4DC43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37820F0D-4718-5225-EB4C-4E69EF0F005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 dirty="0"/>
              <a:t>3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F55E4850-CFC4-BAAD-3378-213930722D8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 dirty="0"/>
              <a:t>Zusammenfassung</a:t>
            </a:r>
          </a:p>
        </p:txBody>
      </p:sp>
    </p:spTree>
    <p:extLst>
      <p:ext uri="{BB962C8B-B14F-4D97-AF65-F5344CB8AC3E}">
        <p14:creationId xmlns:p14="http://schemas.microsoft.com/office/powerpoint/2010/main" val="28517266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EEA32-3320-BA73-F746-2B3E1D6A5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fik 20">
            <a:extLst>
              <a:ext uri="{FF2B5EF4-FFF2-40B4-BE49-F238E27FC236}">
                <a16:creationId xmlns:a16="http://schemas.microsoft.com/office/drawing/2014/main" id="{15023441-A5D0-CF1A-A3C3-0ECBC6BB1B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873" y="1055126"/>
            <a:ext cx="2866254" cy="3821673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F3676E42-EB64-3B9B-FD28-4B1E2DB356DD}"/>
              </a:ext>
            </a:extLst>
          </p:cNvPr>
          <p:cNvSpPr/>
          <p:nvPr/>
        </p:nvSpPr>
        <p:spPr>
          <a:xfrm>
            <a:off x="4226601" y="1055126"/>
            <a:ext cx="3821673" cy="382167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57C57A80-C414-6469-14E5-BB07B8FF6E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6" r="13718"/>
          <a:stretch>
            <a:fillRect/>
          </a:stretch>
        </p:blipFill>
        <p:spPr>
          <a:xfrm>
            <a:off x="8237203" y="1631754"/>
            <a:ext cx="3821673" cy="2982455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518A2CD4-CFB4-47D4-73E0-E256252176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48" b="4203"/>
          <a:stretch>
            <a:fillRect/>
          </a:stretch>
        </p:blipFill>
        <p:spPr>
          <a:xfrm>
            <a:off x="513471" y="1055126"/>
            <a:ext cx="3226728" cy="3821674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BB4C6A0E-7DC9-9C64-9965-E73BCF6BB580}"/>
              </a:ext>
            </a:extLst>
          </p:cNvPr>
          <p:cNvSpPr/>
          <p:nvPr/>
        </p:nvSpPr>
        <p:spPr>
          <a:xfrm>
            <a:off x="8237203" y="1055126"/>
            <a:ext cx="3821673" cy="382167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1A41A0B-A646-1A26-879D-E2751DCBF3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Kernbotschaften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D213E2CE-E814-32F4-6537-134C98D06C77}"/>
              </a:ext>
            </a:extLst>
          </p:cNvPr>
          <p:cNvSpPr/>
          <p:nvPr/>
        </p:nvSpPr>
        <p:spPr>
          <a:xfrm>
            <a:off x="215999" y="1055126"/>
            <a:ext cx="3821673" cy="382167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41BFC94C-9EFB-8CBC-2394-627B9B1D87CB}"/>
              </a:ext>
            </a:extLst>
          </p:cNvPr>
          <p:cNvSpPr txBox="1"/>
          <p:nvPr/>
        </p:nvSpPr>
        <p:spPr>
          <a:xfrm>
            <a:off x="4812609" y="3875545"/>
            <a:ext cx="256678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400"/>
              </a:spcBef>
            </a:pPr>
            <a:r>
              <a:rPr lang="de-DE" sz="1400" b="1" dirty="0">
                <a:latin typeface="+mn-lt"/>
              </a:rPr>
              <a:t>Alle an einem Tisch </a:t>
            </a:r>
            <a:r>
              <a:rPr lang="de-DE" sz="1400" dirty="0"/>
              <a:t>–</a:t>
            </a:r>
            <a:r>
              <a:rPr lang="de-DE" sz="1400" dirty="0">
                <a:latin typeface="+mn-lt"/>
              </a:rPr>
              <a:t> wesentliche Expertise ist häufig breit verteilt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1C425D8A-3E68-8C72-C526-9BBF17162D52}"/>
              </a:ext>
            </a:extLst>
          </p:cNvPr>
          <p:cNvSpPr txBox="1"/>
          <p:nvPr/>
        </p:nvSpPr>
        <p:spPr>
          <a:xfrm>
            <a:off x="8810547" y="3875545"/>
            <a:ext cx="267498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400"/>
              </a:spcBef>
            </a:pPr>
            <a:r>
              <a:rPr lang="de-DE" sz="1400" b="1" dirty="0">
                <a:latin typeface="+mn-lt"/>
              </a:rPr>
              <a:t>vernetzt und erreichbar –         </a:t>
            </a:r>
            <a:r>
              <a:rPr lang="de-DE" sz="1400" dirty="0">
                <a:latin typeface="+mn-lt"/>
              </a:rPr>
              <a:t>eine verantwortliche Schnittstelle sollte bekannt und handlungsfähig sein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2577ADE-6C8F-DA12-1A6C-6BFCA32541E7}"/>
              </a:ext>
            </a:extLst>
          </p:cNvPr>
          <p:cNvSpPr txBox="1"/>
          <p:nvPr/>
        </p:nvSpPr>
        <p:spPr>
          <a:xfrm>
            <a:off x="857926" y="3875545"/>
            <a:ext cx="253781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400"/>
              </a:spcBef>
            </a:pPr>
            <a:r>
              <a:rPr lang="de-DE" sz="1400" b="1" dirty="0">
                <a:latin typeface="+mn-lt"/>
              </a:rPr>
              <a:t>Der Kern gehört zur Stadt –</a:t>
            </a:r>
            <a:r>
              <a:rPr lang="de-DE" sz="1400" dirty="0">
                <a:latin typeface="+mn-lt"/>
              </a:rPr>
              <a:t> </a:t>
            </a:r>
            <a:r>
              <a:rPr lang="de-DE" sz="1400" dirty="0"/>
              <a:t>  </a:t>
            </a:r>
            <a:r>
              <a:rPr lang="de-DE" sz="1400" dirty="0">
                <a:latin typeface="+mn-lt"/>
              </a:rPr>
              <a:t>ein klimafitter Stadtkern profitiert von einer ganzheitlichen Betrachtung</a:t>
            </a:r>
          </a:p>
        </p:txBody>
      </p:sp>
    </p:spTree>
    <p:extLst>
      <p:ext uri="{BB962C8B-B14F-4D97-AF65-F5344CB8AC3E}">
        <p14:creationId xmlns:p14="http://schemas.microsoft.com/office/powerpoint/2010/main" val="88327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7.40741E-7 L -0.00013 0.18634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9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 0.20324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7.40741E-7 L 0.00052 0.19329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9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2" grpId="0" animBg="1"/>
      <p:bldP spid="10" grpId="0"/>
      <p:bldP spid="14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4DE43-A2B4-7EFD-C9EF-92BA9A3CB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3313E350-267D-EA6A-B33C-965E284DDE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7337" y="1093226"/>
            <a:ext cx="2657323" cy="3756743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12966A5-2BA5-7EB4-7E1D-AB2F6F682F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049" y="1102614"/>
            <a:ext cx="2621978" cy="370764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2A5719A0-D368-120D-0562-FDC25E3DB9D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69" b="13768"/>
          <a:stretch/>
        </p:blipFill>
        <p:spPr bwMode="auto">
          <a:xfrm>
            <a:off x="387849" y="1149615"/>
            <a:ext cx="3477971" cy="36326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74981496-1099-AB8A-479B-543DC9106479}"/>
              </a:ext>
            </a:extLst>
          </p:cNvPr>
          <p:cNvSpPr/>
          <p:nvPr/>
        </p:nvSpPr>
        <p:spPr>
          <a:xfrm>
            <a:off x="215999" y="1055126"/>
            <a:ext cx="3821673" cy="382167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0000"/>
              </a:solidFill>
            </a:endParaRPr>
          </a:p>
          <a:p>
            <a:pPr algn="ctr"/>
            <a:endParaRPr lang="de-DE" dirty="0">
              <a:solidFill>
                <a:srgbClr val="FF0000"/>
              </a:solidFill>
            </a:endParaRPr>
          </a:p>
          <a:p>
            <a:pPr algn="ctr"/>
            <a:endParaRPr lang="de-DE" dirty="0">
              <a:solidFill>
                <a:srgbClr val="FF0000"/>
              </a:solidFill>
            </a:endParaRPr>
          </a:p>
          <a:p>
            <a:pPr algn="ctr"/>
            <a:endParaRPr lang="de-DE" dirty="0">
              <a:solidFill>
                <a:srgbClr val="FF0000"/>
              </a:solidFill>
            </a:endParaRPr>
          </a:p>
          <a:p>
            <a:pPr algn="ctr"/>
            <a:endParaRPr lang="de-DE" dirty="0">
              <a:solidFill>
                <a:srgbClr val="FF0000"/>
              </a:solidFill>
            </a:endParaRPr>
          </a:p>
          <a:p>
            <a:pPr algn="ctr"/>
            <a:endParaRPr lang="de-DE" dirty="0">
              <a:solidFill>
                <a:srgbClr val="FF0000"/>
              </a:solidFill>
            </a:endParaRPr>
          </a:p>
          <a:p>
            <a:pPr algn="ctr"/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6BC6027-EDC0-7FD7-E009-7776955FB253}"/>
              </a:ext>
            </a:extLst>
          </p:cNvPr>
          <p:cNvSpPr/>
          <p:nvPr/>
        </p:nvSpPr>
        <p:spPr>
          <a:xfrm>
            <a:off x="4226601" y="1055126"/>
            <a:ext cx="3821673" cy="382167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0000"/>
              </a:solidFill>
            </a:endParaRPr>
          </a:p>
          <a:p>
            <a:pPr algn="ctr"/>
            <a:endParaRPr lang="de-DE" dirty="0">
              <a:solidFill>
                <a:srgbClr val="FF0000"/>
              </a:solidFill>
            </a:endParaRPr>
          </a:p>
          <a:p>
            <a:pPr algn="ctr"/>
            <a:endParaRPr lang="de-DE" dirty="0">
              <a:solidFill>
                <a:srgbClr val="FF0000"/>
              </a:solidFill>
            </a:endParaRPr>
          </a:p>
          <a:p>
            <a:pPr algn="ctr"/>
            <a:endParaRPr lang="de-DE" dirty="0">
              <a:solidFill>
                <a:srgbClr val="FF0000"/>
              </a:solidFill>
            </a:endParaRPr>
          </a:p>
          <a:p>
            <a:pPr algn="ctr"/>
            <a:endParaRPr lang="de-DE" dirty="0">
              <a:solidFill>
                <a:srgbClr val="FF0000"/>
              </a:solidFill>
            </a:endParaRPr>
          </a:p>
          <a:p>
            <a:pPr algn="ctr"/>
            <a:endParaRPr lang="de-DE" dirty="0">
              <a:solidFill>
                <a:srgbClr val="FF0000"/>
              </a:solidFill>
            </a:endParaRPr>
          </a:p>
          <a:p>
            <a:pPr algn="ctr"/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AA759B98-0C51-2753-B541-71155061528D}"/>
              </a:ext>
            </a:extLst>
          </p:cNvPr>
          <p:cNvSpPr/>
          <p:nvPr/>
        </p:nvSpPr>
        <p:spPr>
          <a:xfrm>
            <a:off x="8237203" y="1055126"/>
            <a:ext cx="3821673" cy="382167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rgbClr val="FF0000"/>
              </a:solidFill>
            </a:endParaRPr>
          </a:p>
          <a:p>
            <a:pPr algn="ctr"/>
            <a:endParaRPr lang="de-DE" dirty="0">
              <a:solidFill>
                <a:srgbClr val="FF0000"/>
              </a:solidFill>
            </a:endParaRPr>
          </a:p>
          <a:p>
            <a:pPr algn="ctr"/>
            <a:endParaRPr lang="de-DE" dirty="0">
              <a:solidFill>
                <a:srgbClr val="FF0000"/>
              </a:solidFill>
            </a:endParaRPr>
          </a:p>
          <a:p>
            <a:pPr algn="ctr"/>
            <a:endParaRPr lang="de-DE" dirty="0">
              <a:solidFill>
                <a:srgbClr val="FF0000"/>
              </a:solidFill>
            </a:endParaRPr>
          </a:p>
          <a:p>
            <a:pPr algn="ctr"/>
            <a:endParaRPr lang="de-DE" dirty="0">
              <a:solidFill>
                <a:srgbClr val="FF0000"/>
              </a:solidFill>
            </a:endParaRPr>
          </a:p>
          <a:p>
            <a:pPr algn="ctr"/>
            <a:endParaRPr lang="de-DE" dirty="0">
              <a:solidFill>
                <a:srgbClr val="FF0000"/>
              </a:solidFill>
            </a:endParaRPr>
          </a:p>
          <a:p>
            <a:pPr algn="ctr"/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11256CDB-E965-450D-269C-9B6D633C0E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Kernbotschaften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6DFB0EB-5A54-BDC2-921B-41FBADB74906}"/>
              </a:ext>
            </a:extLst>
          </p:cNvPr>
          <p:cNvSpPr txBox="1"/>
          <p:nvPr/>
        </p:nvSpPr>
        <p:spPr>
          <a:xfrm>
            <a:off x="4812609" y="3875545"/>
            <a:ext cx="256678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400"/>
              </a:spcBef>
            </a:pPr>
            <a:r>
              <a:rPr lang="de-DE" sz="1400" b="1" dirty="0"/>
              <a:t>realistisch ambitioniert – </a:t>
            </a:r>
            <a:r>
              <a:rPr lang="de-DE" sz="1400" dirty="0"/>
              <a:t>Anpassungskapazitäten kennen, planen und bedarfsgerecht erweitern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38F696AB-9BEB-634A-D2EB-A863BAD73AD5}"/>
              </a:ext>
            </a:extLst>
          </p:cNvPr>
          <p:cNvSpPr txBox="1"/>
          <p:nvPr/>
        </p:nvSpPr>
        <p:spPr>
          <a:xfrm>
            <a:off x="8810547" y="3875545"/>
            <a:ext cx="267498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400"/>
              </a:spcBef>
            </a:pPr>
            <a:r>
              <a:rPr lang="de-DE" sz="1400" b="1" dirty="0"/>
              <a:t>räumlich agieren –                         </a:t>
            </a:r>
            <a:r>
              <a:rPr lang="de-DE" sz="1400" dirty="0"/>
              <a:t>eine gute Datenbasis stützt Argumentation gegenüber Bevölkerung und Politik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4A1E446E-C94F-F25D-0AED-A068001A2F80}"/>
              </a:ext>
            </a:extLst>
          </p:cNvPr>
          <p:cNvSpPr txBox="1"/>
          <p:nvPr/>
        </p:nvSpPr>
        <p:spPr>
          <a:xfrm>
            <a:off x="857926" y="3875545"/>
            <a:ext cx="253781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400"/>
              </a:spcBef>
            </a:pPr>
            <a:r>
              <a:rPr lang="de-DE" sz="1400" b="1" dirty="0"/>
              <a:t>klar und einfach –</a:t>
            </a:r>
            <a:r>
              <a:rPr lang="de-DE" sz="1400" dirty="0"/>
              <a:t> transparente Prozessgestaltung verbessert Ergebnisse und Akzeptanz</a:t>
            </a:r>
          </a:p>
        </p:txBody>
      </p:sp>
    </p:spTree>
    <p:extLst>
      <p:ext uri="{BB962C8B-B14F-4D97-AF65-F5344CB8AC3E}">
        <p14:creationId xmlns:p14="http://schemas.microsoft.com/office/powerpoint/2010/main" val="315516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7.40741E-7 L -0.00013 0.18634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9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 0.20324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7.40741E-7 L 0.00052 0.19329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9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9" grpId="0" animBg="1"/>
      <p:bldP spid="10" grpId="0"/>
      <p:bldP spid="14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9C2DA51D-953D-B57C-69FB-F5F912EC95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0088C2"/>
              </a:solidFill>
            </a:endParaRPr>
          </a:p>
        </p:txBody>
      </p:sp>
      <p:sp>
        <p:nvSpPr>
          <p:cNvPr id="6" name="Textplatzhalter 7">
            <a:extLst>
              <a:ext uri="{FF2B5EF4-FFF2-40B4-BE49-F238E27FC236}">
                <a16:creationId xmlns:a16="http://schemas.microsoft.com/office/drawing/2014/main" id="{AD8E1CFC-4A6A-861C-30E8-27EF55CE6F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5771" y="1065438"/>
            <a:ext cx="4642029" cy="981075"/>
          </a:xfrm>
          <a:prstGeom prst="rect">
            <a:avLst/>
          </a:prstGeom>
        </p:spPr>
        <p:txBody>
          <a:bodyPr/>
          <a:lstStyle>
            <a:lvl1pPr algn="l">
              <a:buNone/>
              <a:defRPr lang="de-DE" sz="20800" b="1" kern="1200" dirty="0">
                <a:solidFill>
                  <a:schemeClr val="bg1"/>
                </a:solidFill>
                <a:latin typeface="Aptos ExtraBold" panose="020B0004020202020204" pitchFamily="34" charset="0"/>
                <a:ea typeface="+mn-ea"/>
                <a:cs typeface="+mn-cs"/>
              </a:defRPr>
            </a:lvl1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de-DE" sz="10000" dirty="0"/>
              <a:t>DANKE</a:t>
            </a:r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3E17A788-4F23-3191-7910-19B9D3C22E79}"/>
              </a:ext>
            </a:extLst>
          </p:cNvPr>
          <p:cNvSpPr txBox="1">
            <a:spLocks/>
          </p:cNvSpPr>
          <p:nvPr/>
        </p:nvSpPr>
        <p:spPr>
          <a:xfrm>
            <a:off x="615771" y="4505323"/>
            <a:ext cx="6808288" cy="204787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Calibri Light" panose="020F0302020204030204" pitchFamily="34" charset="0"/>
              <a:buNone/>
              <a:defRPr sz="6000" b="1" kern="1200">
                <a:solidFill>
                  <a:schemeClr val="bg1"/>
                </a:solidFill>
                <a:latin typeface="Aptos ExtraBold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2800" b="1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2800" b="1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2800" b="1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2800" b="1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000" dirty="0">
                <a:latin typeface="Aptos SemiBold" panose="020B0004020202020204" pitchFamily="34" charset="0"/>
              </a:rPr>
              <a:t>Potsdam | Berlin | Bielefeld | Hamburg</a:t>
            </a:r>
          </a:p>
          <a:p>
            <a:r>
              <a:rPr lang="de-DE" sz="2000" dirty="0">
                <a:latin typeface="Aptos SemiBold" panose="020B0004020202020204" pitchFamily="34" charset="0"/>
              </a:rPr>
              <a:t>________________________________________________</a:t>
            </a:r>
          </a:p>
          <a:p>
            <a:r>
              <a:rPr lang="de-DE" sz="2000" dirty="0" err="1">
                <a:latin typeface="Aptos SemiBold" panose="020B0004020202020204" pitchFamily="34" charset="0"/>
              </a:rPr>
              <a:t>Voltaireweg</a:t>
            </a:r>
            <a:r>
              <a:rPr lang="de-DE" sz="2000" dirty="0">
                <a:latin typeface="Aptos SemiBold" panose="020B0004020202020204" pitchFamily="34" charset="0"/>
              </a:rPr>
              <a:t> 4 |  D-14469 Potsdam</a:t>
            </a:r>
          </a:p>
          <a:p>
            <a:r>
              <a:rPr lang="de-DE" sz="2000" dirty="0">
                <a:latin typeface="Aptos SemiBold" panose="020B0004020202020204" pitchFamily="34" charset="0"/>
              </a:rPr>
              <a:t>+49 (0)331 20 15 10 | </a:t>
            </a:r>
            <a:r>
              <a:rPr lang="de-DE" sz="2000" dirty="0">
                <a:latin typeface="Aptos SemiBold" panose="020B00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info@complangmbh.de</a:t>
            </a:r>
            <a:endParaRPr lang="de-DE" sz="2000" dirty="0">
              <a:latin typeface="Aptos SemiBold" panose="020B0004020202020204" pitchFamily="34" charset="0"/>
            </a:endParaRPr>
          </a:p>
          <a:p>
            <a:r>
              <a:rPr lang="de-DE" sz="2000" dirty="0">
                <a:latin typeface="Aptos SemiBold" panose="020B0004020202020204" pitchFamily="34" charset="0"/>
              </a:rPr>
              <a:t>complangmbh.de</a:t>
            </a:r>
          </a:p>
          <a:p>
            <a:endParaRPr lang="de-DE" sz="2000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D6A436C-FFC9-70C7-494A-8F51E73D04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24059" y="609598"/>
            <a:ext cx="4305300" cy="389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080698"/>
      </p:ext>
    </p:extLst>
  </p:cSld>
  <p:clrMapOvr>
    <a:masterClrMapping/>
  </p:clrMapOvr>
</p:sld>
</file>

<file path=ppt/theme/theme1.xml><?xml version="1.0" encoding="utf-8"?>
<a:theme xmlns:a="http://schemas.openxmlformats.org/drawingml/2006/main" name="cK-cyan">
  <a:themeElements>
    <a:clrScheme name="Benutzerdefiniert 13">
      <a:dk1>
        <a:sysClr val="windowText" lastClr="000000"/>
      </a:dk1>
      <a:lt1>
        <a:sysClr val="window" lastClr="FFFFFF"/>
      </a:lt1>
      <a:dk2>
        <a:srgbClr val="55468D"/>
      </a:dk2>
      <a:lt2>
        <a:srgbClr val="C7C8CA"/>
      </a:lt2>
      <a:accent1>
        <a:srgbClr val="009FE3"/>
      </a:accent1>
      <a:accent2>
        <a:srgbClr val="CA4B4E"/>
      </a:accent2>
      <a:accent3>
        <a:srgbClr val="F07F3C"/>
      </a:accent3>
      <a:accent4>
        <a:srgbClr val="007B7C"/>
      </a:accent4>
      <a:accent5>
        <a:srgbClr val="65B08E"/>
      </a:accent5>
      <a:accent6>
        <a:srgbClr val="DB679B"/>
      </a:accent6>
      <a:hlink>
        <a:srgbClr val="77787B"/>
      </a:hlink>
      <a:folHlink>
        <a:srgbClr val="C7C8CA"/>
      </a:folHlink>
    </a:clrScheme>
    <a:fontScheme name="Aptos - cK">
      <a:majorFont>
        <a:latin typeface="Aptos ExtraBold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2" id="{26728FB1-BEE8-4A61-B1C5-346730E96ED7}" vid="{3DD03DD6-F7C8-476A-8DC0-CA2F78093109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PPTX-Vorlage_2026</Template>
  <TotalTime>0</TotalTime>
  <Words>547</Words>
  <Application>Microsoft Office PowerPoint</Application>
  <PresentationFormat>Breitbild</PresentationFormat>
  <Paragraphs>168</Paragraphs>
  <Slides>19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31" baseType="lpstr">
      <vt:lpstr>Aptos</vt:lpstr>
      <vt:lpstr>Aptos Black</vt:lpstr>
      <vt:lpstr>Aptos Bold</vt:lpstr>
      <vt:lpstr>Aptos ExtraBold</vt:lpstr>
      <vt:lpstr>Aptos Light</vt:lpstr>
      <vt:lpstr>Aptos SemiBold</vt:lpstr>
      <vt:lpstr>Arial</vt:lpstr>
      <vt:lpstr>Calibri</vt:lpstr>
      <vt:lpstr>Calibri Light</vt:lpstr>
      <vt:lpstr>Symbol</vt:lpstr>
      <vt:lpstr>Wingdings</vt:lpstr>
      <vt:lpstr>cK-cyan</vt:lpstr>
      <vt:lpstr>Anpassung x 4</vt:lpstr>
      <vt:lpstr>Agenda</vt:lpstr>
      <vt:lpstr>PowerPoint-Präsentation</vt:lpstr>
      <vt:lpstr>Deutsche Anpassungsstrategie</vt:lpstr>
      <vt:lpstr>Übersicht</vt:lpstr>
      <vt:lpstr>Gemeinsame Herausforderungen</vt:lpstr>
      <vt:lpstr>PowerPoint-Präsentation</vt:lpstr>
      <vt:lpstr>Alte Hansestadt Lemgo</vt:lpstr>
      <vt:lpstr>Alte Hansestadt Lemgo</vt:lpstr>
      <vt:lpstr>Bad Honnef</vt:lpstr>
      <vt:lpstr>Bad Honnef</vt:lpstr>
      <vt:lpstr>Arnsberg</vt:lpstr>
      <vt:lpstr>Arnsberg</vt:lpstr>
      <vt:lpstr>Hattingen</vt:lpstr>
      <vt:lpstr>Hattingen</vt:lpstr>
      <vt:lpstr>PowerPoint-Präsentation</vt:lpstr>
      <vt:lpstr>Kernbotschaften</vt:lpstr>
      <vt:lpstr>Kernbotschaften</vt:lpstr>
      <vt:lpstr>PowerPoint-Präsentation</vt:lpstr>
    </vt:vector>
  </TitlesOfParts>
  <Company>Bugib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Oliver Schinke</dc:creator>
  <cp:lastModifiedBy>Oliver Schinke</cp:lastModifiedBy>
  <cp:revision>10</cp:revision>
  <dcterms:created xsi:type="dcterms:W3CDTF">2026-09-15T13:18:43Z</dcterms:created>
  <dcterms:modified xsi:type="dcterms:W3CDTF">2026-10-20T12:58:10Z</dcterms:modified>
</cp:coreProperties>
</file>